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Lst>
  <p:sldSz cx="12192000" cy="6858000"/>
  <p:notesSz cx="7053263" cy="10180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E206-2347-4B8B-8C80-2C315DACEB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B4615D0-339E-4EE1-B242-B12672138A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909B5A-4883-4063-8B1A-9971C40168F2}"/>
              </a:ext>
            </a:extLst>
          </p:cNvPr>
          <p:cNvSpPr>
            <a:spLocks noGrp="1"/>
          </p:cNvSpPr>
          <p:nvPr>
            <p:ph type="dt" sz="half" idx="10"/>
          </p:nvPr>
        </p:nvSpPr>
        <p:spPr/>
        <p:txBody>
          <a:bodyPr/>
          <a:lstStyle/>
          <a:p>
            <a:fld id="{50C802E4-3E54-4D92-BB54-A4486FA8B7C2}" type="datetimeFigureOut">
              <a:rPr lang="en-GB" smtClean="0"/>
              <a:t>06/01/2025</a:t>
            </a:fld>
            <a:endParaRPr lang="en-GB"/>
          </a:p>
        </p:txBody>
      </p:sp>
      <p:sp>
        <p:nvSpPr>
          <p:cNvPr id="5" name="Footer Placeholder 4">
            <a:extLst>
              <a:ext uri="{FF2B5EF4-FFF2-40B4-BE49-F238E27FC236}">
                <a16:creationId xmlns:a16="http://schemas.microsoft.com/office/drawing/2014/main" id="{91EBE50D-B5F0-4C54-AC13-3E1274E8F8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0C8156-8D41-418F-B4D0-45A1C86DA9FF}"/>
              </a:ext>
            </a:extLst>
          </p:cNvPr>
          <p:cNvSpPr>
            <a:spLocks noGrp="1"/>
          </p:cNvSpPr>
          <p:nvPr>
            <p:ph type="sldNum" sz="quarter" idx="12"/>
          </p:nvPr>
        </p:nvSpPr>
        <p:spPr/>
        <p:txBody>
          <a:bodyPr/>
          <a:lstStyle/>
          <a:p>
            <a:fld id="{73CB37BE-D5DE-4CB0-833B-10B81EF14FC4}" type="slidenum">
              <a:rPr lang="en-GB" smtClean="0"/>
              <a:t>‹#›</a:t>
            </a:fld>
            <a:endParaRPr lang="en-GB"/>
          </a:p>
        </p:txBody>
      </p:sp>
    </p:spTree>
    <p:extLst>
      <p:ext uri="{BB962C8B-B14F-4D97-AF65-F5344CB8AC3E}">
        <p14:creationId xmlns:p14="http://schemas.microsoft.com/office/powerpoint/2010/main" val="235010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49F47-BE26-46F2-86C3-EDFADC2C6D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1E3A66-5185-4712-AA51-67B89206F29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F18C45-7FA1-42CA-81DE-F9A58C47C0F0}"/>
              </a:ext>
            </a:extLst>
          </p:cNvPr>
          <p:cNvSpPr>
            <a:spLocks noGrp="1"/>
          </p:cNvSpPr>
          <p:nvPr>
            <p:ph type="dt" sz="half" idx="10"/>
          </p:nvPr>
        </p:nvSpPr>
        <p:spPr/>
        <p:txBody>
          <a:bodyPr/>
          <a:lstStyle/>
          <a:p>
            <a:fld id="{50C802E4-3E54-4D92-BB54-A4486FA8B7C2}" type="datetimeFigureOut">
              <a:rPr lang="en-GB" smtClean="0"/>
              <a:t>06/01/2025</a:t>
            </a:fld>
            <a:endParaRPr lang="en-GB"/>
          </a:p>
        </p:txBody>
      </p:sp>
      <p:sp>
        <p:nvSpPr>
          <p:cNvPr id="5" name="Footer Placeholder 4">
            <a:extLst>
              <a:ext uri="{FF2B5EF4-FFF2-40B4-BE49-F238E27FC236}">
                <a16:creationId xmlns:a16="http://schemas.microsoft.com/office/drawing/2014/main" id="{71387E15-C705-4679-A474-BEFF8F0F41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207595-6464-44D8-8C71-7C5FFD31BD8E}"/>
              </a:ext>
            </a:extLst>
          </p:cNvPr>
          <p:cNvSpPr>
            <a:spLocks noGrp="1"/>
          </p:cNvSpPr>
          <p:nvPr>
            <p:ph type="sldNum" sz="quarter" idx="12"/>
          </p:nvPr>
        </p:nvSpPr>
        <p:spPr/>
        <p:txBody>
          <a:bodyPr/>
          <a:lstStyle/>
          <a:p>
            <a:fld id="{73CB37BE-D5DE-4CB0-833B-10B81EF14FC4}" type="slidenum">
              <a:rPr lang="en-GB" smtClean="0"/>
              <a:t>‹#›</a:t>
            </a:fld>
            <a:endParaRPr lang="en-GB"/>
          </a:p>
        </p:txBody>
      </p:sp>
    </p:spTree>
    <p:extLst>
      <p:ext uri="{BB962C8B-B14F-4D97-AF65-F5344CB8AC3E}">
        <p14:creationId xmlns:p14="http://schemas.microsoft.com/office/powerpoint/2010/main" val="2064070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62F7A2-4663-43DA-BCA4-E6B8B02633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0855CC0-8376-43C8-B080-612BA39082D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3DCF81-0912-40A9-AD25-A51C74657CB2}"/>
              </a:ext>
            </a:extLst>
          </p:cNvPr>
          <p:cNvSpPr>
            <a:spLocks noGrp="1"/>
          </p:cNvSpPr>
          <p:nvPr>
            <p:ph type="dt" sz="half" idx="10"/>
          </p:nvPr>
        </p:nvSpPr>
        <p:spPr/>
        <p:txBody>
          <a:bodyPr/>
          <a:lstStyle/>
          <a:p>
            <a:fld id="{50C802E4-3E54-4D92-BB54-A4486FA8B7C2}" type="datetimeFigureOut">
              <a:rPr lang="en-GB" smtClean="0"/>
              <a:t>06/01/2025</a:t>
            </a:fld>
            <a:endParaRPr lang="en-GB"/>
          </a:p>
        </p:txBody>
      </p:sp>
      <p:sp>
        <p:nvSpPr>
          <p:cNvPr id="5" name="Footer Placeholder 4">
            <a:extLst>
              <a:ext uri="{FF2B5EF4-FFF2-40B4-BE49-F238E27FC236}">
                <a16:creationId xmlns:a16="http://schemas.microsoft.com/office/drawing/2014/main" id="{D14C11B3-67ED-4C8A-9DB0-A7C1E9D119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909AC5-C351-45A3-B252-AEE1F92C7258}"/>
              </a:ext>
            </a:extLst>
          </p:cNvPr>
          <p:cNvSpPr>
            <a:spLocks noGrp="1"/>
          </p:cNvSpPr>
          <p:nvPr>
            <p:ph type="sldNum" sz="quarter" idx="12"/>
          </p:nvPr>
        </p:nvSpPr>
        <p:spPr/>
        <p:txBody>
          <a:bodyPr/>
          <a:lstStyle/>
          <a:p>
            <a:fld id="{73CB37BE-D5DE-4CB0-833B-10B81EF14FC4}" type="slidenum">
              <a:rPr lang="en-GB" smtClean="0"/>
              <a:t>‹#›</a:t>
            </a:fld>
            <a:endParaRPr lang="en-GB"/>
          </a:p>
        </p:txBody>
      </p:sp>
    </p:spTree>
    <p:extLst>
      <p:ext uri="{BB962C8B-B14F-4D97-AF65-F5344CB8AC3E}">
        <p14:creationId xmlns:p14="http://schemas.microsoft.com/office/powerpoint/2010/main" val="201139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44175-2BF7-49D0-964C-A9C9648C9A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A1331C-3EFB-48C7-9DA9-FB5B10205F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2D68F6-F385-4978-A6B2-4B9F43E6FE92}"/>
              </a:ext>
            </a:extLst>
          </p:cNvPr>
          <p:cNvSpPr>
            <a:spLocks noGrp="1"/>
          </p:cNvSpPr>
          <p:nvPr>
            <p:ph type="dt" sz="half" idx="10"/>
          </p:nvPr>
        </p:nvSpPr>
        <p:spPr/>
        <p:txBody>
          <a:bodyPr/>
          <a:lstStyle/>
          <a:p>
            <a:fld id="{50C802E4-3E54-4D92-BB54-A4486FA8B7C2}" type="datetimeFigureOut">
              <a:rPr lang="en-GB" smtClean="0"/>
              <a:t>06/01/2025</a:t>
            </a:fld>
            <a:endParaRPr lang="en-GB"/>
          </a:p>
        </p:txBody>
      </p:sp>
      <p:sp>
        <p:nvSpPr>
          <p:cNvPr id="5" name="Footer Placeholder 4">
            <a:extLst>
              <a:ext uri="{FF2B5EF4-FFF2-40B4-BE49-F238E27FC236}">
                <a16:creationId xmlns:a16="http://schemas.microsoft.com/office/drawing/2014/main" id="{26BA84A2-3839-40A2-A0A3-8D29FF2979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FD8D41-7EC5-48CB-B537-5C34A38C80B9}"/>
              </a:ext>
            </a:extLst>
          </p:cNvPr>
          <p:cNvSpPr>
            <a:spLocks noGrp="1"/>
          </p:cNvSpPr>
          <p:nvPr>
            <p:ph type="sldNum" sz="quarter" idx="12"/>
          </p:nvPr>
        </p:nvSpPr>
        <p:spPr/>
        <p:txBody>
          <a:bodyPr/>
          <a:lstStyle/>
          <a:p>
            <a:fld id="{73CB37BE-D5DE-4CB0-833B-10B81EF14FC4}" type="slidenum">
              <a:rPr lang="en-GB" smtClean="0"/>
              <a:t>‹#›</a:t>
            </a:fld>
            <a:endParaRPr lang="en-GB"/>
          </a:p>
        </p:txBody>
      </p:sp>
    </p:spTree>
    <p:extLst>
      <p:ext uri="{BB962C8B-B14F-4D97-AF65-F5344CB8AC3E}">
        <p14:creationId xmlns:p14="http://schemas.microsoft.com/office/powerpoint/2010/main" val="4115002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4B4FE-0F4E-4934-ABB5-87E2905C62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A0DBD6D-B168-404E-9B65-BD2E2D7E7D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DF15EC-E030-40A9-B16E-C25B4B461F9C}"/>
              </a:ext>
            </a:extLst>
          </p:cNvPr>
          <p:cNvSpPr>
            <a:spLocks noGrp="1"/>
          </p:cNvSpPr>
          <p:nvPr>
            <p:ph type="dt" sz="half" idx="10"/>
          </p:nvPr>
        </p:nvSpPr>
        <p:spPr/>
        <p:txBody>
          <a:bodyPr/>
          <a:lstStyle/>
          <a:p>
            <a:fld id="{50C802E4-3E54-4D92-BB54-A4486FA8B7C2}" type="datetimeFigureOut">
              <a:rPr lang="en-GB" smtClean="0"/>
              <a:t>06/01/2025</a:t>
            </a:fld>
            <a:endParaRPr lang="en-GB"/>
          </a:p>
        </p:txBody>
      </p:sp>
      <p:sp>
        <p:nvSpPr>
          <p:cNvPr id="5" name="Footer Placeholder 4">
            <a:extLst>
              <a:ext uri="{FF2B5EF4-FFF2-40B4-BE49-F238E27FC236}">
                <a16:creationId xmlns:a16="http://schemas.microsoft.com/office/drawing/2014/main" id="{3B210C89-7318-4EB9-8D20-5E3417A0CE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7E4D61-CEDA-46AE-94D9-84365F699032}"/>
              </a:ext>
            </a:extLst>
          </p:cNvPr>
          <p:cNvSpPr>
            <a:spLocks noGrp="1"/>
          </p:cNvSpPr>
          <p:nvPr>
            <p:ph type="sldNum" sz="quarter" idx="12"/>
          </p:nvPr>
        </p:nvSpPr>
        <p:spPr/>
        <p:txBody>
          <a:bodyPr/>
          <a:lstStyle/>
          <a:p>
            <a:fld id="{73CB37BE-D5DE-4CB0-833B-10B81EF14FC4}" type="slidenum">
              <a:rPr lang="en-GB" smtClean="0"/>
              <a:t>‹#›</a:t>
            </a:fld>
            <a:endParaRPr lang="en-GB"/>
          </a:p>
        </p:txBody>
      </p:sp>
    </p:spTree>
    <p:extLst>
      <p:ext uri="{BB962C8B-B14F-4D97-AF65-F5344CB8AC3E}">
        <p14:creationId xmlns:p14="http://schemas.microsoft.com/office/powerpoint/2010/main" val="2978330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F9AF5-F243-4480-9EF4-74CE6C8373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3863A9-C114-4684-85BD-A320E9D8522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CF01922-6093-448C-A3CD-7382F1F455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D72E81-F298-4834-8FDC-83F2E8B81A12}"/>
              </a:ext>
            </a:extLst>
          </p:cNvPr>
          <p:cNvSpPr>
            <a:spLocks noGrp="1"/>
          </p:cNvSpPr>
          <p:nvPr>
            <p:ph type="dt" sz="half" idx="10"/>
          </p:nvPr>
        </p:nvSpPr>
        <p:spPr/>
        <p:txBody>
          <a:bodyPr/>
          <a:lstStyle/>
          <a:p>
            <a:fld id="{50C802E4-3E54-4D92-BB54-A4486FA8B7C2}" type="datetimeFigureOut">
              <a:rPr lang="en-GB" smtClean="0"/>
              <a:t>06/01/2025</a:t>
            </a:fld>
            <a:endParaRPr lang="en-GB"/>
          </a:p>
        </p:txBody>
      </p:sp>
      <p:sp>
        <p:nvSpPr>
          <p:cNvPr id="6" name="Footer Placeholder 5">
            <a:extLst>
              <a:ext uri="{FF2B5EF4-FFF2-40B4-BE49-F238E27FC236}">
                <a16:creationId xmlns:a16="http://schemas.microsoft.com/office/drawing/2014/main" id="{4F91531B-79E2-40B3-84BE-778BFED674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336F27-BA9E-4700-BCAF-7AB55E5E778E}"/>
              </a:ext>
            </a:extLst>
          </p:cNvPr>
          <p:cNvSpPr>
            <a:spLocks noGrp="1"/>
          </p:cNvSpPr>
          <p:nvPr>
            <p:ph type="sldNum" sz="quarter" idx="12"/>
          </p:nvPr>
        </p:nvSpPr>
        <p:spPr/>
        <p:txBody>
          <a:bodyPr/>
          <a:lstStyle/>
          <a:p>
            <a:fld id="{73CB37BE-D5DE-4CB0-833B-10B81EF14FC4}" type="slidenum">
              <a:rPr lang="en-GB" smtClean="0"/>
              <a:t>‹#›</a:t>
            </a:fld>
            <a:endParaRPr lang="en-GB"/>
          </a:p>
        </p:txBody>
      </p:sp>
    </p:spTree>
    <p:extLst>
      <p:ext uri="{BB962C8B-B14F-4D97-AF65-F5344CB8AC3E}">
        <p14:creationId xmlns:p14="http://schemas.microsoft.com/office/powerpoint/2010/main" val="2463212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A4CBB-EA7B-4D61-9269-0D82C00476A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159056-D55D-4EC6-8823-237B8670B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7BD3ED-4A0E-4F56-A208-750A003929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0353FB-71AF-49AD-A007-8C59E958ED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C659738-A4A8-41D6-BC26-66CDFEC28D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D247FBC-9881-4B28-970A-923A36E18CAB}"/>
              </a:ext>
            </a:extLst>
          </p:cNvPr>
          <p:cNvSpPr>
            <a:spLocks noGrp="1"/>
          </p:cNvSpPr>
          <p:nvPr>
            <p:ph type="dt" sz="half" idx="10"/>
          </p:nvPr>
        </p:nvSpPr>
        <p:spPr/>
        <p:txBody>
          <a:bodyPr/>
          <a:lstStyle/>
          <a:p>
            <a:fld id="{50C802E4-3E54-4D92-BB54-A4486FA8B7C2}" type="datetimeFigureOut">
              <a:rPr lang="en-GB" smtClean="0"/>
              <a:t>06/01/2025</a:t>
            </a:fld>
            <a:endParaRPr lang="en-GB"/>
          </a:p>
        </p:txBody>
      </p:sp>
      <p:sp>
        <p:nvSpPr>
          <p:cNvPr id="8" name="Footer Placeholder 7">
            <a:extLst>
              <a:ext uri="{FF2B5EF4-FFF2-40B4-BE49-F238E27FC236}">
                <a16:creationId xmlns:a16="http://schemas.microsoft.com/office/drawing/2014/main" id="{B10A902D-E55C-485E-AF1B-A8D457F05D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D5B3C0-7E0E-430F-9925-AF78D9BAD72E}"/>
              </a:ext>
            </a:extLst>
          </p:cNvPr>
          <p:cNvSpPr>
            <a:spLocks noGrp="1"/>
          </p:cNvSpPr>
          <p:nvPr>
            <p:ph type="sldNum" sz="quarter" idx="12"/>
          </p:nvPr>
        </p:nvSpPr>
        <p:spPr/>
        <p:txBody>
          <a:bodyPr/>
          <a:lstStyle/>
          <a:p>
            <a:fld id="{73CB37BE-D5DE-4CB0-833B-10B81EF14FC4}" type="slidenum">
              <a:rPr lang="en-GB" smtClean="0"/>
              <a:t>‹#›</a:t>
            </a:fld>
            <a:endParaRPr lang="en-GB"/>
          </a:p>
        </p:txBody>
      </p:sp>
    </p:spTree>
    <p:extLst>
      <p:ext uri="{BB962C8B-B14F-4D97-AF65-F5344CB8AC3E}">
        <p14:creationId xmlns:p14="http://schemas.microsoft.com/office/powerpoint/2010/main" val="123090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9893-8084-4E26-84F5-CFA28EA81AD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BF50ED4-A630-405D-A67B-221D8C91C17C}"/>
              </a:ext>
            </a:extLst>
          </p:cNvPr>
          <p:cNvSpPr>
            <a:spLocks noGrp="1"/>
          </p:cNvSpPr>
          <p:nvPr>
            <p:ph type="dt" sz="half" idx="10"/>
          </p:nvPr>
        </p:nvSpPr>
        <p:spPr/>
        <p:txBody>
          <a:bodyPr/>
          <a:lstStyle/>
          <a:p>
            <a:fld id="{50C802E4-3E54-4D92-BB54-A4486FA8B7C2}" type="datetimeFigureOut">
              <a:rPr lang="en-GB" smtClean="0"/>
              <a:t>06/01/2025</a:t>
            </a:fld>
            <a:endParaRPr lang="en-GB"/>
          </a:p>
        </p:txBody>
      </p:sp>
      <p:sp>
        <p:nvSpPr>
          <p:cNvPr id="4" name="Footer Placeholder 3">
            <a:extLst>
              <a:ext uri="{FF2B5EF4-FFF2-40B4-BE49-F238E27FC236}">
                <a16:creationId xmlns:a16="http://schemas.microsoft.com/office/drawing/2014/main" id="{6713ED72-7C32-43D0-AF50-9A52085EE7D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B690A10-686B-4528-8A44-E38EE931D2C3}"/>
              </a:ext>
            </a:extLst>
          </p:cNvPr>
          <p:cNvSpPr>
            <a:spLocks noGrp="1"/>
          </p:cNvSpPr>
          <p:nvPr>
            <p:ph type="sldNum" sz="quarter" idx="12"/>
          </p:nvPr>
        </p:nvSpPr>
        <p:spPr/>
        <p:txBody>
          <a:bodyPr/>
          <a:lstStyle/>
          <a:p>
            <a:fld id="{73CB37BE-D5DE-4CB0-833B-10B81EF14FC4}" type="slidenum">
              <a:rPr lang="en-GB" smtClean="0"/>
              <a:t>‹#›</a:t>
            </a:fld>
            <a:endParaRPr lang="en-GB"/>
          </a:p>
        </p:txBody>
      </p:sp>
    </p:spTree>
    <p:extLst>
      <p:ext uri="{BB962C8B-B14F-4D97-AF65-F5344CB8AC3E}">
        <p14:creationId xmlns:p14="http://schemas.microsoft.com/office/powerpoint/2010/main" val="3035434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54D8B8-8348-433B-945E-5FC7C73D2D2E}"/>
              </a:ext>
            </a:extLst>
          </p:cNvPr>
          <p:cNvSpPr>
            <a:spLocks noGrp="1"/>
          </p:cNvSpPr>
          <p:nvPr>
            <p:ph type="dt" sz="half" idx="10"/>
          </p:nvPr>
        </p:nvSpPr>
        <p:spPr/>
        <p:txBody>
          <a:bodyPr/>
          <a:lstStyle/>
          <a:p>
            <a:fld id="{50C802E4-3E54-4D92-BB54-A4486FA8B7C2}" type="datetimeFigureOut">
              <a:rPr lang="en-GB" smtClean="0"/>
              <a:t>06/01/2025</a:t>
            </a:fld>
            <a:endParaRPr lang="en-GB"/>
          </a:p>
        </p:txBody>
      </p:sp>
      <p:sp>
        <p:nvSpPr>
          <p:cNvPr id="3" name="Footer Placeholder 2">
            <a:extLst>
              <a:ext uri="{FF2B5EF4-FFF2-40B4-BE49-F238E27FC236}">
                <a16:creationId xmlns:a16="http://schemas.microsoft.com/office/drawing/2014/main" id="{3C9589F8-3024-4134-877A-C352D9E76AD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1D8F9D1-2C02-48AE-9E55-96DC936E9999}"/>
              </a:ext>
            </a:extLst>
          </p:cNvPr>
          <p:cNvSpPr>
            <a:spLocks noGrp="1"/>
          </p:cNvSpPr>
          <p:nvPr>
            <p:ph type="sldNum" sz="quarter" idx="12"/>
          </p:nvPr>
        </p:nvSpPr>
        <p:spPr/>
        <p:txBody>
          <a:bodyPr/>
          <a:lstStyle/>
          <a:p>
            <a:fld id="{73CB37BE-D5DE-4CB0-833B-10B81EF14FC4}" type="slidenum">
              <a:rPr lang="en-GB" smtClean="0"/>
              <a:t>‹#›</a:t>
            </a:fld>
            <a:endParaRPr lang="en-GB"/>
          </a:p>
        </p:txBody>
      </p:sp>
    </p:spTree>
    <p:extLst>
      <p:ext uri="{BB962C8B-B14F-4D97-AF65-F5344CB8AC3E}">
        <p14:creationId xmlns:p14="http://schemas.microsoft.com/office/powerpoint/2010/main" val="90843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70E6B-1460-4BCD-986A-1A38294FAE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33D954-0231-4CF2-8414-1BF631D119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6AF7A1-5557-4FF3-A6EE-0B9A953ED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153C7C-17FF-46CE-9385-8455C0F96BBB}"/>
              </a:ext>
            </a:extLst>
          </p:cNvPr>
          <p:cNvSpPr>
            <a:spLocks noGrp="1"/>
          </p:cNvSpPr>
          <p:nvPr>
            <p:ph type="dt" sz="half" idx="10"/>
          </p:nvPr>
        </p:nvSpPr>
        <p:spPr/>
        <p:txBody>
          <a:bodyPr/>
          <a:lstStyle/>
          <a:p>
            <a:fld id="{50C802E4-3E54-4D92-BB54-A4486FA8B7C2}" type="datetimeFigureOut">
              <a:rPr lang="en-GB" smtClean="0"/>
              <a:t>06/01/2025</a:t>
            </a:fld>
            <a:endParaRPr lang="en-GB"/>
          </a:p>
        </p:txBody>
      </p:sp>
      <p:sp>
        <p:nvSpPr>
          <p:cNvPr id="6" name="Footer Placeholder 5">
            <a:extLst>
              <a:ext uri="{FF2B5EF4-FFF2-40B4-BE49-F238E27FC236}">
                <a16:creationId xmlns:a16="http://schemas.microsoft.com/office/drawing/2014/main" id="{74D07125-C7CE-4806-A3A6-D2565FE045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0DAF72-5937-4C55-B240-B37AC6F6938B}"/>
              </a:ext>
            </a:extLst>
          </p:cNvPr>
          <p:cNvSpPr>
            <a:spLocks noGrp="1"/>
          </p:cNvSpPr>
          <p:nvPr>
            <p:ph type="sldNum" sz="quarter" idx="12"/>
          </p:nvPr>
        </p:nvSpPr>
        <p:spPr/>
        <p:txBody>
          <a:bodyPr/>
          <a:lstStyle/>
          <a:p>
            <a:fld id="{73CB37BE-D5DE-4CB0-833B-10B81EF14FC4}" type="slidenum">
              <a:rPr lang="en-GB" smtClean="0"/>
              <a:t>‹#›</a:t>
            </a:fld>
            <a:endParaRPr lang="en-GB"/>
          </a:p>
        </p:txBody>
      </p:sp>
    </p:spTree>
    <p:extLst>
      <p:ext uri="{BB962C8B-B14F-4D97-AF65-F5344CB8AC3E}">
        <p14:creationId xmlns:p14="http://schemas.microsoft.com/office/powerpoint/2010/main" val="2651483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58CF-9E9B-4D2D-94E1-EEE4FCE973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2BDED8-1DA9-4011-9EAE-81B0CCB919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F0C3FB2-8DD4-4091-A1BA-B7B69BE785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06070A-32C1-4F96-AF03-418DC96DCE46}"/>
              </a:ext>
            </a:extLst>
          </p:cNvPr>
          <p:cNvSpPr>
            <a:spLocks noGrp="1"/>
          </p:cNvSpPr>
          <p:nvPr>
            <p:ph type="dt" sz="half" idx="10"/>
          </p:nvPr>
        </p:nvSpPr>
        <p:spPr/>
        <p:txBody>
          <a:bodyPr/>
          <a:lstStyle/>
          <a:p>
            <a:fld id="{50C802E4-3E54-4D92-BB54-A4486FA8B7C2}" type="datetimeFigureOut">
              <a:rPr lang="en-GB" smtClean="0"/>
              <a:t>06/01/2025</a:t>
            </a:fld>
            <a:endParaRPr lang="en-GB"/>
          </a:p>
        </p:txBody>
      </p:sp>
      <p:sp>
        <p:nvSpPr>
          <p:cNvPr id="6" name="Footer Placeholder 5">
            <a:extLst>
              <a:ext uri="{FF2B5EF4-FFF2-40B4-BE49-F238E27FC236}">
                <a16:creationId xmlns:a16="http://schemas.microsoft.com/office/drawing/2014/main" id="{DA2D04DF-1337-4AFB-B615-285B5AEFEE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68A65E-72BF-4D9B-8BD8-F04BD1F32182}"/>
              </a:ext>
            </a:extLst>
          </p:cNvPr>
          <p:cNvSpPr>
            <a:spLocks noGrp="1"/>
          </p:cNvSpPr>
          <p:nvPr>
            <p:ph type="sldNum" sz="quarter" idx="12"/>
          </p:nvPr>
        </p:nvSpPr>
        <p:spPr/>
        <p:txBody>
          <a:bodyPr/>
          <a:lstStyle/>
          <a:p>
            <a:fld id="{73CB37BE-D5DE-4CB0-833B-10B81EF14FC4}" type="slidenum">
              <a:rPr lang="en-GB" smtClean="0"/>
              <a:t>‹#›</a:t>
            </a:fld>
            <a:endParaRPr lang="en-GB"/>
          </a:p>
        </p:txBody>
      </p:sp>
    </p:spTree>
    <p:extLst>
      <p:ext uri="{BB962C8B-B14F-4D97-AF65-F5344CB8AC3E}">
        <p14:creationId xmlns:p14="http://schemas.microsoft.com/office/powerpoint/2010/main" val="2673860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A8F60A-0C9A-47A6-AF1C-92BD16C935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A56B59-C5B8-45A6-9802-96015CC500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3639FF-7DA4-446F-8DC7-D40A6A280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802E4-3E54-4D92-BB54-A4486FA8B7C2}" type="datetimeFigureOut">
              <a:rPr lang="en-GB" smtClean="0"/>
              <a:t>06/01/2025</a:t>
            </a:fld>
            <a:endParaRPr lang="en-GB"/>
          </a:p>
        </p:txBody>
      </p:sp>
      <p:sp>
        <p:nvSpPr>
          <p:cNvPr id="5" name="Footer Placeholder 4">
            <a:extLst>
              <a:ext uri="{FF2B5EF4-FFF2-40B4-BE49-F238E27FC236}">
                <a16:creationId xmlns:a16="http://schemas.microsoft.com/office/drawing/2014/main" id="{0B0CAD49-04AB-4311-AA1E-EF7ED06AA2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EFBC532-343C-47F9-AC9C-F55BB84290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B37BE-D5DE-4CB0-833B-10B81EF14FC4}" type="slidenum">
              <a:rPr lang="en-GB" smtClean="0"/>
              <a:t>‹#›</a:t>
            </a:fld>
            <a:endParaRPr lang="en-GB"/>
          </a:p>
        </p:txBody>
      </p:sp>
    </p:spTree>
    <p:extLst>
      <p:ext uri="{BB962C8B-B14F-4D97-AF65-F5344CB8AC3E}">
        <p14:creationId xmlns:p14="http://schemas.microsoft.com/office/powerpoint/2010/main" val="113285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84E6-A897-4F6C-8144-C055E65BC66D}"/>
              </a:ext>
            </a:extLst>
          </p:cNvPr>
          <p:cNvSpPr>
            <a:spLocks noGrp="1"/>
          </p:cNvSpPr>
          <p:nvPr>
            <p:ph type="ctrTitle"/>
          </p:nvPr>
        </p:nvSpPr>
        <p:spPr>
          <a:xfrm>
            <a:off x="6351393" y="327234"/>
            <a:ext cx="5588816" cy="1634088"/>
          </a:xfrm>
        </p:spPr>
        <p:txBody>
          <a:bodyPr anchor="t">
            <a:noAutofit/>
          </a:bodyPr>
          <a:lstStyle/>
          <a:p>
            <a:pPr algn="l"/>
            <a:r>
              <a:rPr lang="en-GB" sz="1800" dirty="0">
                <a:latin typeface="Twinkl" panose="02000000000000000000" pitchFamily="2" charset="0"/>
              </a:rPr>
              <a:t>As part of Interfaith week, </a:t>
            </a:r>
            <a:r>
              <a:rPr lang="en-GB" sz="1800" dirty="0" err="1">
                <a:latin typeface="Twinkl" panose="02000000000000000000" pitchFamily="2" charset="0"/>
              </a:rPr>
              <a:t>Lorelli</a:t>
            </a:r>
            <a:r>
              <a:rPr lang="en-GB" sz="1800" dirty="0">
                <a:latin typeface="Twinkl" panose="02000000000000000000" pitchFamily="2" charset="0"/>
              </a:rPr>
              <a:t> came into school and talked to us about prayer. We discussed why people pray, which people pray and how we can pray. We had lots of different stations set up in our classroom where we could try different types of prayer.</a:t>
            </a:r>
          </a:p>
        </p:txBody>
      </p:sp>
      <p:sp>
        <p:nvSpPr>
          <p:cNvPr id="4" name="Rectangle 3">
            <a:extLst>
              <a:ext uri="{FF2B5EF4-FFF2-40B4-BE49-F238E27FC236}">
                <a16:creationId xmlns:a16="http://schemas.microsoft.com/office/drawing/2014/main" id="{E9B33BF7-BB8F-4FBD-B86E-695099FEA65F}"/>
              </a:ext>
            </a:extLst>
          </p:cNvPr>
          <p:cNvSpPr/>
          <p:nvPr/>
        </p:nvSpPr>
        <p:spPr>
          <a:xfrm>
            <a:off x="344556" y="144622"/>
            <a:ext cx="600683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Prayer in Christianity</a:t>
            </a:r>
          </a:p>
        </p:txBody>
      </p:sp>
      <p:pic>
        <p:nvPicPr>
          <p:cNvPr id="5" name="Picture 4">
            <a:extLst>
              <a:ext uri="{FF2B5EF4-FFF2-40B4-BE49-F238E27FC236}">
                <a16:creationId xmlns:a16="http://schemas.microsoft.com/office/drawing/2014/main" id="{D9F7A62C-9714-4A6D-8661-3844CA7FF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88715" y="1841386"/>
            <a:ext cx="2612844" cy="1951568"/>
          </a:xfrm>
          <a:prstGeom prst="rect">
            <a:avLst/>
          </a:prstGeom>
        </p:spPr>
      </p:pic>
      <p:pic>
        <p:nvPicPr>
          <p:cNvPr id="7" name="Picture 6">
            <a:extLst>
              <a:ext uri="{FF2B5EF4-FFF2-40B4-BE49-F238E27FC236}">
                <a16:creationId xmlns:a16="http://schemas.microsoft.com/office/drawing/2014/main" id="{DB9F08F3-4EC2-4C25-AC9D-9489CBC4C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33416">
            <a:off x="9087067" y="3330381"/>
            <a:ext cx="3428999" cy="2561166"/>
          </a:xfrm>
          <a:prstGeom prst="rect">
            <a:avLst/>
          </a:prstGeom>
        </p:spPr>
      </p:pic>
      <p:pic>
        <p:nvPicPr>
          <p:cNvPr id="9" name="Picture 8">
            <a:extLst>
              <a:ext uri="{FF2B5EF4-FFF2-40B4-BE49-F238E27FC236}">
                <a16:creationId xmlns:a16="http://schemas.microsoft.com/office/drawing/2014/main" id="{C6173E3F-40BA-4986-8D0D-A01308382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71311" y="1640715"/>
            <a:ext cx="2842588" cy="2123167"/>
          </a:xfrm>
          <a:prstGeom prst="rect">
            <a:avLst/>
          </a:prstGeom>
        </p:spPr>
      </p:pic>
      <p:pic>
        <p:nvPicPr>
          <p:cNvPr id="11" name="Picture 10">
            <a:extLst>
              <a:ext uri="{FF2B5EF4-FFF2-40B4-BE49-F238E27FC236}">
                <a16:creationId xmlns:a16="http://schemas.microsoft.com/office/drawing/2014/main" id="{6ED76E6F-E48C-46DE-961A-8CB65CFFCE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264066">
            <a:off x="6950992" y="2120142"/>
            <a:ext cx="2842590" cy="2123169"/>
          </a:xfrm>
          <a:prstGeom prst="rect">
            <a:avLst/>
          </a:prstGeom>
        </p:spPr>
      </p:pic>
      <p:pic>
        <p:nvPicPr>
          <p:cNvPr id="14" name="Picture 13">
            <a:extLst>
              <a:ext uri="{FF2B5EF4-FFF2-40B4-BE49-F238E27FC236}">
                <a16:creationId xmlns:a16="http://schemas.microsoft.com/office/drawing/2014/main" id="{C18DE896-0914-42AC-AE1E-916B7932AF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15279">
            <a:off x="186907" y="4097514"/>
            <a:ext cx="2734406" cy="2042365"/>
          </a:xfrm>
          <a:prstGeom prst="rect">
            <a:avLst/>
          </a:prstGeom>
        </p:spPr>
      </p:pic>
      <p:pic>
        <p:nvPicPr>
          <p:cNvPr id="16" name="Picture 15">
            <a:extLst>
              <a:ext uri="{FF2B5EF4-FFF2-40B4-BE49-F238E27FC236}">
                <a16:creationId xmlns:a16="http://schemas.microsoft.com/office/drawing/2014/main" id="{B4F3E1CB-9AF7-4C4D-94E3-643921C7B76E}"/>
              </a:ext>
            </a:extLst>
          </p:cNvPr>
          <p:cNvPicPr>
            <a:picLocks noChangeAspect="1"/>
          </p:cNvPicPr>
          <p:nvPr/>
        </p:nvPicPr>
        <p:blipFill rotWithShape="1">
          <a:blip r:embed="rId7">
            <a:extLst>
              <a:ext uri="{28A0092B-C50C-407E-A947-70E740481C1C}">
                <a14:useLocalDpi xmlns:a14="http://schemas.microsoft.com/office/drawing/2010/main" val="0"/>
              </a:ext>
            </a:extLst>
          </a:blip>
          <a:srcRect l="18483" t="1015" r="14397" b="14787"/>
          <a:stretch/>
        </p:blipFill>
        <p:spPr>
          <a:xfrm rot="738353">
            <a:off x="2956937" y="4106823"/>
            <a:ext cx="2663500" cy="2495600"/>
          </a:xfrm>
          <a:prstGeom prst="rect">
            <a:avLst/>
          </a:prstGeom>
        </p:spPr>
      </p:pic>
      <p:pic>
        <p:nvPicPr>
          <p:cNvPr id="18" name="Picture 17">
            <a:extLst>
              <a:ext uri="{FF2B5EF4-FFF2-40B4-BE49-F238E27FC236}">
                <a16:creationId xmlns:a16="http://schemas.microsoft.com/office/drawing/2014/main" id="{B2F92E67-4270-4F91-84B8-F5E4F52289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946423" y="4486137"/>
            <a:ext cx="2488643" cy="1858801"/>
          </a:xfrm>
          <a:prstGeom prst="rect">
            <a:avLst/>
          </a:prstGeom>
        </p:spPr>
      </p:pic>
      <p:pic>
        <p:nvPicPr>
          <p:cNvPr id="20" name="Picture 19">
            <a:extLst>
              <a:ext uri="{FF2B5EF4-FFF2-40B4-BE49-F238E27FC236}">
                <a16:creationId xmlns:a16="http://schemas.microsoft.com/office/drawing/2014/main" id="{33BBC97C-A52C-4853-9435-29A7F2CE2285}"/>
              </a:ext>
            </a:extLst>
          </p:cNvPr>
          <p:cNvPicPr>
            <a:picLocks noChangeAspect="1"/>
          </p:cNvPicPr>
          <p:nvPr/>
        </p:nvPicPr>
        <p:blipFill rotWithShape="1">
          <a:blip r:embed="rId9">
            <a:extLst>
              <a:ext uri="{28A0092B-C50C-407E-A947-70E740481C1C}">
                <a14:useLocalDpi xmlns:a14="http://schemas.microsoft.com/office/drawing/2010/main" val="0"/>
              </a:ext>
            </a:extLst>
          </a:blip>
          <a:srcRect l="28599" t="12487" r="28599" b="1621"/>
          <a:stretch/>
        </p:blipFill>
        <p:spPr>
          <a:xfrm rot="5400000">
            <a:off x="5240615" y="1640047"/>
            <a:ext cx="1599568" cy="2397546"/>
          </a:xfrm>
          <a:prstGeom prst="rect">
            <a:avLst/>
          </a:prstGeom>
        </p:spPr>
      </p:pic>
    </p:spTree>
    <p:extLst>
      <p:ext uri="{BB962C8B-B14F-4D97-AF65-F5344CB8AC3E}">
        <p14:creationId xmlns:p14="http://schemas.microsoft.com/office/powerpoint/2010/main" val="1749509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84E6-A897-4F6C-8144-C055E65BC66D}"/>
              </a:ext>
            </a:extLst>
          </p:cNvPr>
          <p:cNvSpPr>
            <a:spLocks noGrp="1"/>
          </p:cNvSpPr>
          <p:nvPr>
            <p:ph type="ctrTitle"/>
          </p:nvPr>
        </p:nvSpPr>
        <p:spPr>
          <a:xfrm>
            <a:off x="4759552" y="327233"/>
            <a:ext cx="7180657" cy="2521983"/>
          </a:xfrm>
        </p:spPr>
        <p:txBody>
          <a:bodyPr anchor="t">
            <a:noAutofit/>
          </a:bodyPr>
          <a:lstStyle/>
          <a:p>
            <a:pPr algn="l"/>
            <a:r>
              <a:rPr lang="en-GB" sz="1800" dirty="0">
                <a:latin typeface="Twinkl" panose="02000000000000000000" pitchFamily="2" charset="0"/>
              </a:rPr>
              <a:t>As part of Interfaith week, we visited the local mosque. The Imam talked to use all about how Muslims prayer in the mosque. We also watched and heard him call other Muslims in the local area to the afternoon prayer.</a:t>
            </a:r>
            <a:br>
              <a:rPr lang="en-GB" sz="1800" dirty="0">
                <a:latin typeface="Twinkl" panose="02000000000000000000" pitchFamily="2" charset="0"/>
              </a:rPr>
            </a:br>
            <a:br>
              <a:rPr lang="en-GB" sz="1800" dirty="0">
                <a:latin typeface="Twinkl" panose="02000000000000000000" pitchFamily="2" charset="0"/>
              </a:rPr>
            </a:br>
            <a:r>
              <a:rPr lang="en-GB" sz="1800" dirty="0">
                <a:latin typeface="Twinkl" panose="02000000000000000000" pitchFamily="2" charset="0"/>
              </a:rPr>
              <a:t>We </a:t>
            </a:r>
            <a:r>
              <a:rPr lang="en-GB" sz="1800">
                <a:latin typeface="Twinkl" panose="02000000000000000000" pitchFamily="2" charset="0"/>
              </a:rPr>
              <a:t>learnt that:</a:t>
            </a:r>
            <a:br>
              <a:rPr lang="en-GB" sz="1800" dirty="0">
                <a:latin typeface="Twinkl" panose="02000000000000000000" pitchFamily="2" charset="0"/>
              </a:rPr>
            </a:br>
            <a:r>
              <a:rPr lang="en-GB" sz="1800" dirty="0">
                <a:latin typeface="Twinkl" panose="02000000000000000000" pitchFamily="2" charset="0"/>
              </a:rPr>
              <a:t>Muslims pray 5 times a day, have four different prayer positions and are expected to attend the mosque as many times as they can in day to pray.</a:t>
            </a:r>
            <a:br>
              <a:rPr lang="en-GB" sz="1800" dirty="0">
                <a:latin typeface="Twinkl" panose="02000000000000000000" pitchFamily="2" charset="0"/>
              </a:rPr>
            </a:br>
            <a:endParaRPr lang="en-GB" sz="1800" dirty="0">
              <a:latin typeface="Twinkl" panose="02000000000000000000" pitchFamily="2" charset="0"/>
            </a:endParaRPr>
          </a:p>
        </p:txBody>
      </p:sp>
      <p:sp>
        <p:nvSpPr>
          <p:cNvPr id="4" name="Rectangle 3">
            <a:extLst>
              <a:ext uri="{FF2B5EF4-FFF2-40B4-BE49-F238E27FC236}">
                <a16:creationId xmlns:a16="http://schemas.microsoft.com/office/drawing/2014/main" id="{E9B33BF7-BB8F-4FBD-B86E-695099FEA65F}"/>
              </a:ext>
            </a:extLst>
          </p:cNvPr>
          <p:cNvSpPr/>
          <p:nvPr/>
        </p:nvSpPr>
        <p:spPr>
          <a:xfrm>
            <a:off x="452154" y="224135"/>
            <a:ext cx="4307398" cy="923330"/>
          </a:xfrm>
          <a:prstGeom prst="rect">
            <a:avLst/>
          </a:prstGeom>
          <a:noFill/>
        </p:spPr>
        <p:txBody>
          <a:bodyPr wrap="none" lIns="91440" tIns="45720" rIns="91440" bIns="45720">
            <a:spAutoFit/>
          </a:bodyPr>
          <a:lstStyle/>
          <a:p>
            <a:pPr algn="ctr"/>
            <a:r>
              <a:rPr lang="en-US" sz="5400" b="0" cap="none" spc="0" dirty="0">
                <a:ln w="0"/>
                <a:solidFill>
                  <a:srgbClr val="00B050"/>
                </a:solidFill>
                <a:effectLst>
                  <a:outerShdw blurRad="38100" dist="25400" dir="5400000" algn="ctr" rotWithShape="0">
                    <a:srgbClr val="6E747A">
                      <a:alpha val="43000"/>
                    </a:srgbClr>
                  </a:outerShdw>
                </a:effectLst>
              </a:rPr>
              <a:t>Prayer in Islam</a:t>
            </a:r>
          </a:p>
        </p:txBody>
      </p:sp>
      <p:pic>
        <p:nvPicPr>
          <p:cNvPr id="5" name="Picture 4">
            <a:extLst>
              <a:ext uri="{FF2B5EF4-FFF2-40B4-BE49-F238E27FC236}">
                <a16:creationId xmlns:a16="http://schemas.microsoft.com/office/drawing/2014/main" id="{C6FF3EE1-027B-44AD-8846-AF12040A9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47651">
            <a:off x="452154" y="1315279"/>
            <a:ext cx="2971882" cy="2219739"/>
          </a:xfrm>
          <a:prstGeom prst="rect">
            <a:avLst/>
          </a:prstGeom>
        </p:spPr>
      </p:pic>
      <p:pic>
        <p:nvPicPr>
          <p:cNvPr id="6" name="Picture 5">
            <a:extLst>
              <a:ext uri="{FF2B5EF4-FFF2-40B4-BE49-F238E27FC236}">
                <a16:creationId xmlns:a16="http://schemas.microsoft.com/office/drawing/2014/main" id="{4840C9FE-16CE-48AF-8AC5-838154E5B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99119">
            <a:off x="8971458" y="2583321"/>
            <a:ext cx="2854858" cy="2132332"/>
          </a:xfrm>
          <a:prstGeom prst="rect">
            <a:avLst/>
          </a:prstGeom>
        </p:spPr>
      </p:pic>
      <p:pic>
        <p:nvPicPr>
          <p:cNvPr id="8" name="Picture 7">
            <a:extLst>
              <a:ext uri="{FF2B5EF4-FFF2-40B4-BE49-F238E27FC236}">
                <a16:creationId xmlns:a16="http://schemas.microsoft.com/office/drawing/2014/main" id="{EAE94957-12D0-4B34-A199-67BB57EC4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02380">
            <a:off x="200493" y="4349191"/>
            <a:ext cx="2642823" cy="1973960"/>
          </a:xfrm>
          <a:prstGeom prst="rect">
            <a:avLst/>
          </a:prstGeom>
        </p:spPr>
      </p:pic>
      <p:pic>
        <p:nvPicPr>
          <p:cNvPr id="10" name="Picture 9">
            <a:extLst>
              <a:ext uri="{FF2B5EF4-FFF2-40B4-BE49-F238E27FC236}">
                <a16:creationId xmlns:a16="http://schemas.microsoft.com/office/drawing/2014/main" id="{0ADE098B-86BC-4640-A56D-545E0DD0BE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31785">
            <a:off x="5722104" y="2552972"/>
            <a:ext cx="3018004" cy="2254188"/>
          </a:xfrm>
          <a:prstGeom prst="rect">
            <a:avLst/>
          </a:prstGeom>
        </p:spPr>
      </p:pic>
      <p:pic>
        <p:nvPicPr>
          <p:cNvPr id="14" name="Picture 13">
            <a:extLst>
              <a:ext uri="{FF2B5EF4-FFF2-40B4-BE49-F238E27FC236}">
                <a16:creationId xmlns:a16="http://schemas.microsoft.com/office/drawing/2014/main" id="{6DEAE6E4-2EFE-4F6C-8EB7-EC045E4B878D}"/>
              </a:ext>
            </a:extLst>
          </p:cNvPr>
          <p:cNvPicPr>
            <a:picLocks noChangeAspect="1"/>
          </p:cNvPicPr>
          <p:nvPr/>
        </p:nvPicPr>
        <p:blipFill rotWithShape="1">
          <a:blip r:embed="rId6">
            <a:extLst>
              <a:ext uri="{28A0092B-C50C-407E-A947-70E740481C1C}">
                <a14:useLocalDpi xmlns:a14="http://schemas.microsoft.com/office/drawing/2010/main" val="0"/>
              </a:ext>
            </a:extLst>
          </a:blip>
          <a:srcRect l="38194" t="16475" r="11319" b="31445"/>
          <a:stretch/>
        </p:blipFill>
        <p:spPr>
          <a:xfrm rot="511554">
            <a:off x="7348229" y="4622904"/>
            <a:ext cx="2270311" cy="1749235"/>
          </a:xfrm>
          <a:prstGeom prst="rect">
            <a:avLst/>
          </a:prstGeom>
        </p:spPr>
      </p:pic>
      <p:pic>
        <p:nvPicPr>
          <p:cNvPr id="16" name="Picture 15">
            <a:extLst>
              <a:ext uri="{FF2B5EF4-FFF2-40B4-BE49-F238E27FC236}">
                <a16:creationId xmlns:a16="http://schemas.microsoft.com/office/drawing/2014/main" id="{A534D517-8905-44EA-A123-C187A76768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5853" y="3310420"/>
            <a:ext cx="2766710" cy="2066493"/>
          </a:xfrm>
          <a:prstGeom prst="rect">
            <a:avLst/>
          </a:prstGeom>
        </p:spPr>
      </p:pic>
    </p:spTree>
    <p:extLst>
      <p:ext uri="{BB962C8B-B14F-4D97-AF65-F5344CB8AC3E}">
        <p14:creationId xmlns:p14="http://schemas.microsoft.com/office/powerpoint/2010/main" val="20759771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140</Words>
  <Application>Microsoft Office PowerPoint</Application>
  <PresentationFormat>Widescreen</PresentationFormat>
  <Paragraphs>4</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Twinkl</vt:lpstr>
      <vt:lpstr>Office Theme</vt:lpstr>
      <vt:lpstr>As part of Interfaith week, Lorelli came into school and talked to us about prayer. We discussed why people pray, which people pray and how we can pray. We had lots of different stations set up in our classroom where we could try different types of prayer.</vt:lpstr>
      <vt:lpstr>As part of Interfaith week, we visited the local mosque. The Imam talked to use all about how Muslims prayer in the mosque. We also watched and heard him call other Muslims in the local area to the afternoon prayer.  We learnt that: Muslims pray 5 times a day, have four different prayer positions and are expected to attend the mosque as many times as they can in day to pray.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 part of Interfaith week, Lorelli came into school and talked to us about prayer. We discussed why people pray, which people pray and how we can pray. We had lots of different stations set up in our classroom where we could try different types of prayer.</dc:title>
  <dc:creator>Sarah Brown</dc:creator>
  <cp:lastModifiedBy>Sarah Brown</cp:lastModifiedBy>
  <cp:revision>6</cp:revision>
  <dcterms:created xsi:type="dcterms:W3CDTF">2024-11-19T21:32:23Z</dcterms:created>
  <dcterms:modified xsi:type="dcterms:W3CDTF">2025-01-06T11:45:35Z</dcterms:modified>
</cp:coreProperties>
</file>