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70" r:id="rId9"/>
    <p:sldId id="261" r:id="rId10"/>
    <p:sldId id="271" r:id="rId11"/>
    <p:sldId id="264" r:id="rId12"/>
    <p:sldId id="272" r:id="rId13"/>
    <p:sldId id="265" r:id="rId14"/>
    <p:sldId id="273" r:id="rId15"/>
    <p:sldId id="266" r:id="rId16"/>
    <p:sldId id="274" r:id="rId17"/>
    <p:sldId id="267" r:id="rId18"/>
    <p:sldId id="275" r:id="rId19"/>
    <p:sldId id="276" r:id="rId20"/>
    <p:sldId id="277" r:id="rId21"/>
    <p:sldId id="278" r:id="rId22"/>
    <p:sldId id="285" r:id="rId23"/>
    <p:sldId id="279" r:id="rId24"/>
    <p:sldId id="286" r:id="rId25"/>
    <p:sldId id="280" r:id="rId26"/>
    <p:sldId id="287" r:id="rId27"/>
    <p:sldId id="281" r:id="rId28"/>
    <p:sldId id="288" r:id="rId29"/>
    <p:sldId id="282" r:id="rId30"/>
    <p:sldId id="289" r:id="rId31"/>
    <p:sldId id="283" r:id="rId32"/>
    <p:sldId id="290" r:id="rId33"/>
    <p:sldId id="284" r:id="rId34"/>
    <p:sldId id="291" r:id="rId35"/>
    <p:sldId id="292" r:id="rId36"/>
    <p:sldId id="293" r:id="rId37"/>
    <p:sldId id="294" r:id="rId38"/>
    <p:sldId id="302" r:id="rId39"/>
    <p:sldId id="295" r:id="rId40"/>
    <p:sldId id="303" r:id="rId41"/>
    <p:sldId id="296" r:id="rId42"/>
    <p:sldId id="304" r:id="rId43"/>
    <p:sldId id="297" r:id="rId44"/>
    <p:sldId id="305" r:id="rId45"/>
    <p:sldId id="298" r:id="rId46"/>
    <p:sldId id="306" r:id="rId47"/>
    <p:sldId id="299" r:id="rId48"/>
    <p:sldId id="307" r:id="rId49"/>
    <p:sldId id="300" r:id="rId50"/>
    <p:sldId id="308" r:id="rId51"/>
    <p:sldId id="301" r:id="rId52"/>
    <p:sldId id="30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 autoAdjust="0"/>
    <p:restoredTop sz="94660"/>
  </p:normalViewPr>
  <p:slideViewPr>
    <p:cSldViewPr snapToGrid="0">
      <p:cViewPr varScale="1">
        <p:scale>
          <a:sx n="57" d="100"/>
          <a:sy n="57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8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5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4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0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0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5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7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4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6399-6D5C-4A7B-BBB5-3DE876129C37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2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0180"/>
            <a:ext cx="9144000" cy="2387600"/>
          </a:xfrm>
        </p:spPr>
        <p:txBody>
          <a:bodyPr>
            <a:normAutofit/>
          </a:bodyPr>
          <a:lstStyle/>
          <a:p>
            <a:r>
              <a:rPr lang="en-GB" sz="8000" b="1" dirty="0" smtClean="0"/>
              <a:t>Who first lived in Britain?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31775"/>
            <a:ext cx="9144000" cy="1655762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3 Autumn 2: History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  <p:pic>
        <p:nvPicPr>
          <p:cNvPr id="6" name="Picture 5" descr="Stone Age cave painters &amp;#39;starved themselves of oxygen to connect with  cosmos&amp;#39; in euphoric sta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5" y="4175759"/>
            <a:ext cx="4328977" cy="247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Killick\AppData\Local\Microsoft\Windows\INetCache\Content.MSO\4A3639F5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08" y="4175760"/>
            <a:ext cx="3543300" cy="2348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06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hunter-gatherers live?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They had to catch or find everything they ate. </a:t>
            </a:r>
            <a:endParaRPr lang="en-GB" sz="4000" dirty="0"/>
          </a:p>
        </p:txBody>
      </p:sp>
      <p:pic>
        <p:nvPicPr>
          <p:cNvPr id="4098" name="Picture 2" descr="Hunter-gatherers were way more advanced on equality than modern humans |  Metro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4" y="3075907"/>
            <a:ext cx="4207878" cy="29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he Paleo Diet | Stone age diet | Caveman Diet | How does Paleo work?"/>
          <p:cNvSpPr>
            <a:spLocks noChangeAspect="1" noChangeArrowheads="1"/>
          </p:cNvSpPr>
          <p:nvPr/>
        </p:nvSpPr>
        <p:spPr bwMode="auto">
          <a:xfrm>
            <a:off x="6253246" y="42275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The Paleo Diet | Stone age diet | Caveman Diet | How does Paleo work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46" y="2719387"/>
            <a:ext cx="5334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4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know about life in the Stone Age?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23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know about life in the Stone 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Archaeologists have found the remains of homes, tools, weapons and human skeletons. </a:t>
            </a:r>
            <a:endParaRPr lang="en-GB" sz="4400" dirty="0"/>
          </a:p>
        </p:txBody>
      </p:sp>
      <p:pic>
        <p:nvPicPr>
          <p:cNvPr id="6" name="Picture 5" descr="C:\Users\SKillick\AppData\Local\Microsoft\Windows\INetCache\Content.MSO\4A3639F5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17" y="3201369"/>
            <a:ext cx="4691313" cy="334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What Does an Archaeologist Do? - WorldAt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07" y="3201369"/>
            <a:ext cx="5011159" cy="33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2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different about the Stone, Bronze and Iron Ages?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30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different about the Stone, Bronze and Iron Ages?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073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 names come from the materials they used most. By 2100 BC, Britons were mining metals such as bronze and iron. </a:t>
            </a:r>
            <a:endParaRPr lang="en-GB" sz="4000" dirty="0"/>
          </a:p>
        </p:txBody>
      </p:sp>
      <p:pic>
        <p:nvPicPr>
          <p:cNvPr id="2050" name="Picture 2" descr="The Stone Age, Bronze Age and Iron Age display pack: Posters headings  timelines banners headings | Teaching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0" y="3059780"/>
            <a:ext cx="5202487" cy="360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prehistoric Britain come to an end?</a:t>
            </a:r>
            <a:endParaRPr lang="en-GB" dirty="0"/>
          </a:p>
        </p:txBody>
      </p:sp>
      <p:pic>
        <p:nvPicPr>
          <p:cNvPr id="3074" name="Picture 2" descr="Heritage History: Roman Conquest of Bri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32" y="1953294"/>
            <a:ext cx="5876257" cy="427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6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prehistoric Britain come to an end?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 AD 43, the Romans conquered Britain and it became part of the </a:t>
            </a:r>
            <a:r>
              <a:rPr lang="en-GB" sz="4000" dirty="0"/>
              <a:t>R</a:t>
            </a:r>
            <a:r>
              <a:rPr lang="en-GB" sz="4000" dirty="0" smtClean="0"/>
              <a:t>oman empire. </a:t>
            </a:r>
            <a:endParaRPr lang="en-GB" sz="4000" dirty="0"/>
          </a:p>
        </p:txBody>
      </p:sp>
      <p:pic>
        <p:nvPicPr>
          <p:cNvPr id="3074" name="Picture 2" descr="Heritage History: Roman Conquest of Bri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22" y="3092283"/>
            <a:ext cx="5009983" cy="36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prehistoric age improve Britain?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73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prehistoric age improve Britain?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They created their own method of communicating and made their own weapons and created the first clothes. </a:t>
            </a:r>
            <a:endParaRPr lang="en-GB" sz="4000" dirty="0"/>
          </a:p>
        </p:txBody>
      </p:sp>
      <p:pic>
        <p:nvPicPr>
          <p:cNvPr id="5" name="Picture 4" descr="Stone Age cave painters &amp;#39;starved themselves of oxygen to connect with  cosmos&amp;#39; in euphoric sta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42" y="3630462"/>
            <a:ext cx="4593557" cy="281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183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" y="530180"/>
            <a:ext cx="11704320" cy="2387600"/>
          </a:xfrm>
        </p:spPr>
        <p:txBody>
          <a:bodyPr>
            <a:normAutofit/>
          </a:bodyPr>
          <a:lstStyle/>
          <a:p>
            <a:r>
              <a:rPr lang="en-GB" sz="8000" b="1" dirty="0" smtClean="0"/>
              <a:t>Why were the Ancient Greeks ruled by their Gods?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332" y="3262404"/>
            <a:ext cx="9144000" cy="1655762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3 Spring 2: History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748542"/>
            <a:ext cx="5703026" cy="3028496"/>
          </a:xfrm>
          <a:prstGeom prst="rect">
            <a:avLst/>
          </a:prstGeom>
        </p:spPr>
      </p:pic>
      <p:pic>
        <p:nvPicPr>
          <p:cNvPr id="9" name="Picture 2" descr="Historical Population in greece - Ancient Greece Fact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296" y="3866227"/>
            <a:ext cx="3486441" cy="28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2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How long did the Stone Age last?</a:t>
            </a:r>
          </a:p>
          <a:p>
            <a:r>
              <a:rPr lang="en-GB" sz="3200" dirty="0" smtClean="0"/>
              <a:t>What was prehistoric Britain like?</a:t>
            </a:r>
          </a:p>
          <a:p>
            <a:r>
              <a:rPr lang="en-GB" sz="3200" dirty="0" smtClean="0"/>
              <a:t>Where is </a:t>
            </a:r>
            <a:r>
              <a:rPr lang="en-GB" sz="3200" dirty="0" err="1" smtClean="0"/>
              <a:t>Skara</a:t>
            </a:r>
            <a:r>
              <a:rPr lang="en-GB" sz="3200" dirty="0" smtClean="0"/>
              <a:t> Brae?</a:t>
            </a:r>
          </a:p>
          <a:p>
            <a:r>
              <a:rPr lang="en-GB" sz="3200" dirty="0" smtClean="0"/>
              <a:t>How did hunter-gatherers live?</a:t>
            </a:r>
          </a:p>
          <a:p>
            <a:r>
              <a:rPr lang="en-GB" sz="3200" dirty="0" smtClean="0"/>
              <a:t>How do we know about life in the Stone Age?</a:t>
            </a:r>
          </a:p>
          <a:p>
            <a:r>
              <a:rPr lang="en-GB" sz="3200" dirty="0" smtClean="0"/>
              <a:t>What was different about the Stone, Bronze and Iron ages?</a:t>
            </a:r>
          </a:p>
          <a:p>
            <a:r>
              <a:rPr lang="en-GB" sz="3200" dirty="0" smtClean="0"/>
              <a:t>Why did Prehistoric Britain end?</a:t>
            </a:r>
          </a:p>
          <a:p>
            <a:r>
              <a:rPr lang="en-GB" sz="3200" dirty="0" smtClean="0"/>
              <a:t>How did the prehistoric age improve Britain?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9180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Where is Greece located?</a:t>
            </a:r>
          </a:p>
          <a:p>
            <a:r>
              <a:rPr lang="en-GB" sz="3200" dirty="0" smtClean="0"/>
              <a:t>Who were the Ancient Greeks?</a:t>
            </a:r>
          </a:p>
          <a:p>
            <a:r>
              <a:rPr lang="en-GB" sz="3200" dirty="0" smtClean="0"/>
              <a:t>How was Ancient Greece ruled?</a:t>
            </a:r>
          </a:p>
          <a:p>
            <a:r>
              <a:rPr lang="en-GB" sz="3200" dirty="0" smtClean="0"/>
              <a:t>Why did Sparta and Athens disagree?</a:t>
            </a:r>
          </a:p>
          <a:p>
            <a:r>
              <a:rPr lang="en-GB" sz="3200" dirty="0" smtClean="0"/>
              <a:t>Who were the Greek Gods?</a:t>
            </a:r>
          </a:p>
          <a:p>
            <a:r>
              <a:rPr lang="en-GB" sz="3200" dirty="0" smtClean="0"/>
              <a:t>How did the Olympics begin?</a:t>
            </a:r>
          </a:p>
          <a:p>
            <a:r>
              <a:rPr lang="en-GB" sz="3200" dirty="0" smtClean="0"/>
              <a:t>How did the Ancient Greeks change the world?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3858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Greece located?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704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Greece located?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 Europe, surrounded by the Aegean sea.</a:t>
            </a:r>
            <a:endParaRPr lang="en-GB" sz="4000" dirty="0"/>
          </a:p>
        </p:txBody>
      </p:sp>
      <p:pic>
        <p:nvPicPr>
          <p:cNvPr id="7170" name="Picture 2" descr="Greece Maps &amp;amp; Facts - World At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62" y="2532398"/>
            <a:ext cx="3776075" cy="412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0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16483"/>
            <a:ext cx="10515600" cy="1325563"/>
          </a:xfrm>
        </p:spPr>
        <p:txBody>
          <a:bodyPr/>
          <a:lstStyle/>
          <a:p>
            <a:r>
              <a:rPr lang="en-GB" dirty="0" smtClean="0"/>
              <a:t>Who were the Ancient Greeks?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48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16483"/>
            <a:ext cx="10515600" cy="1325563"/>
          </a:xfrm>
        </p:spPr>
        <p:txBody>
          <a:bodyPr/>
          <a:lstStyle/>
          <a:p>
            <a:r>
              <a:rPr lang="en-GB" dirty="0" smtClean="0"/>
              <a:t>Who were the Ancient Greeks?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3" y="1504783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From the 12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century (1200 BC), the Greeks were thinkers, warriors, writers, athletes, artists and politicians.</a:t>
            </a:r>
            <a:endParaRPr lang="en-GB" sz="4000" dirty="0"/>
          </a:p>
        </p:txBody>
      </p:sp>
      <p:pic>
        <p:nvPicPr>
          <p:cNvPr id="14338" name="Picture 2" descr="Historical Population in greece - Ancient Greece Fact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64" y="2664445"/>
            <a:ext cx="4961857" cy="40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9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was Ancient Greece ruled?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864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was Ancient Greece ruled?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There were many different states which were ruled by different people in different ways. </a:t>
            </a:r>
            <a:endParaRPr lang="en-GB" sz="4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/>
          <a:stretch/>
        </p:blipFill>
        <p:spPr bwMode="auto">
          <a:xfrm>
            <a:off x="3536884" y="3077561"/>
            <a:ext cx="4981474" cy="3668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0427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82"/>
            <a:ext cx="10515600" cy="1325563"/>
          </a:xfrm>
        </p:spPr>
        <p:txBody>
          <a:bodyPr/>
          <a:lstStyle/>
          <a:p>
            <a:r>
              <a:rPr lang="en-GB" dirty="0" smtClean="0"/>
              <a:t>Why did Sparta and Athens disagree?</a:t>
            </a:r>
            <a:endParaRPr lang="en-GB" dirty="0"/>
          </a:p>
        </p:txBody>
      </p:sp>
      <p:sp>
        <p:nvSpPr>
          <p:cNvPr id="4" name="AutoShape 2" descr="The Opposite Lifestyles Of Sparta And Athens: Deep Thinkers vs Military  Might? (VIDEO)"/>
          <p:cNvSpPr>
            <a:spLocks noChangeAspect="1" noChangeArrowheads="1"/>
          </p:cNvSpPr>
          <p:nvPr/>
        </p:nvSpPr>
        <p:spPr bwMode="auto">
          <a:xfrm>
            <a:off x="3508375" y="5486316"/>
            <a:ext cx="210666" cy="2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45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82"/>
            <a:ext cx="10515600" cy="1325563"/>
          </a:xfrm>
        </p:spPr>
        <p:txBody>
          <a:bodyPr/>
          <a:lstStyle/>
          <a:p>
            <a:r>
              <a:rPr lang="en-GB" dirty="0" smtClean="0"/>
              <a:t>Why did Sparta and Athens disagree?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25" y="1240312"/>
            <a:ext cx="11466095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They fought for 27 years over the way they ruled their states. Athenians valued education and Sparta was a warrior state. </a:t>
            </a:r>
            <a:endParaRPr lang="en-GB" sz="4000" dirty="0"/>
          </a:p>
        </p:txBody>
      </p:sp>
      <p:sp>
        <p:nvSpPr>
          <p:cNvPr id="4" name="AutoShape 2" descr="The Opposite Lifestyles Of Sparta And Athens: Deep Thinkers vs Military  Might? (VIDEO)"/>
          <p:cNvSpPr>
            <a:spLocks noChangeAspect="1" noChangeArrowheads="1"/>
          </p:cNvSpPr>
          <p:nvPr/>
        </p:nvSpPr>
        <p:spPr bwMode="auto">
          <a:xfrm>
            <a:off x="3508375" y="5486316"/>
            <a:ext cx="210666" cy="2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4" name="Picture 4" descr="The Opposite Lifestyles Of Sparta And Athens: Deep Thinkers vs Military  Might? (VIDE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01" y="2565875"/>
            <a:ext cx="5763962" cy="39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03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were the Greek Gods?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06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How long did the Stone Age last?</a:t>
            </a:r>
            <a:br>
              <a:rPr lang="en-GB" sz="4800" dirty="0" smtClean="0"/>
            </a:br>
            <a:endParaRPr lang="en-GB" sz="4800" dirty="0"/>
          </a:p>
        </p:txBody>
      </p:sp>
      <p:pic>
        <p:nvPicPr>
          <p:cNvPr id="6146" name="Picture 2" descr="When do you start teaching Changes in Britain from the Stone Age to the  Iron Age? | Iron age, Stone age, Stone age ks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" b="8859"/>
          <a:stretch/>
        </p:blipFill>
        <p:spPr bwMode="auto">
          <a:xfrm>
            <a:off x="3151438" y="1690688"/>
            <a:ext cx="6438471" cy="45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69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were the Greek Gods?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There were many Gods who were believed to live in a palace in the clouds. Examples are Zeus, Poseidon and Hera.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05" r="57918"/>
          <a:stretch/>
        </p:blipFill>
        <p:spPr>
          <a:xfrm>
            <a:off x="9710057" y="3574596"/>
            <a:ext cx="1576251" cy="3117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598" r="59164"/>
          <a:stretch/>
        </p:blipFill>
        <p:spPr>
          <a:xfrm>
            <a:off x="5820318" y="3574596"/>
            <a:ext cx="1349829" cy="310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9005" r="14827"/>
          <a:stretch/>
        </p:blipFill>
        <p:spPr>
          <a:xfrm>
            <a:off x="3450804" y="3580980"/>
            <a:ext cx="1942012" cy="310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4774"/>
          <a:stretch/>
        </p:blipFill>
        <p:spPr>
          <a:xfrm>
            <a:off x="1094505" y="3574596"/>
            <a:ext cx="1828800" cy="3105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86534"/>
          <a:stretch/>
        </p:blipFill>
        <p:spPr>
          <a:xfrm>
            <a:off x="7665210" y="3574596"/>
            <a:ext cx="161734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14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Olympics begin?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750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Olympics begin?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Ancient Greeks loved sport so created the games to compete and honour Zeus, the king of the Gods. </a:t>
            </a:r>
            <a:endParaRPr lang="en-GB" sz="4000" dirty="0"/>
          </a:p>
        </p:txBody>
      </p:sp>
      <p:pic>
        <p:nvPicPr>
          <p:cNvPr id="16386" name="Picture 2" descr="Top 12 Surprising and Fascinating Facts about Ancient 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48" y="3633788"/>
            <a:ext cx="6959237" cy="309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0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Ancient Greeks change the world?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6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Ancient Greeks change the world?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We still use Greek ideas in maths, science, art, writing, politics and sport. </a:t>
            </a:r>
            <a:endParaRPr lang="en-GB" sz="4000" dirty="0"/>
          </a:p>
        </p:txBody>
      </p:sp>
      <p:pic>
        <p:nvPicPr>
          <p:cNvPr id="17410" name="Picture 2" descr="Voting In Ancient Athe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2" r="3904"/>
          <a:stretch/>
        </p:blipFill>
        <p:spPr bwMode="auto">
          <a:xfrm>
            <a:off x="2001792" y="3626213"/>
            <a:ext cx="8227958" cy="22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25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1347" y="209732"/>
            <a:ext cx="8299269" cy="2387600"/>
          </a:xfrm>
        </p:spPr>
        <p:txBody>
          <a:bodyPr>
            <a:normAutofit/>
          </a:bodyPr>
          <a:lstStyle/>
          <a:p>
            <a:r>
              <a:rPr lang="en-GB" sz="8000" b="1" dirty="0" smtClean="0"/>
              <a:t>What makes the Earth angry?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624" y="2818267"/>
            <a:ext cx="8940998" cy="1371145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3 Summer 2: </a:t>
            </a:r>
            <a:r>
              <a:rPr lang="en-GB" sz="3200" dirty="0" smtClean="0">
                <a:latin typeface="Comic Sans MS" panose="030F0702030302020204" pitchFamily="66" charset="0"/>
              </a:rPr>
              <a:t>Geograph</a:t>
            </a:r>
            <a:r>
              <a:rPr lang="en-GB" sz="3200" dirty="0" smtClean="0">
                <a:latin typeface="Comic Sans MS" panose="030F0702030302020204" pitchFamily="66" charset="0"/>
              </a:rPr>
              <a:t>y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  <p:pic>
        <p:nvPicPr>
          <p:cNvPr id="6" name="Picture 5" descr="Related imag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2" y="3646147"/>
            <a:ext cx="4638494" cy="2615315"/>
          </a:xfrm>
          <a:prstGeom prst="rect">
            <a:avLst/>
          </a:prstGeom>
          <a:noFill/>
          <a:extLst/>
        </p:spPr>
      </p:pic>
      <p:pic>
        <p:nvPicPr>
          <p:cNvPr id="19458" name="Picture 2" descr="The Science behind Tsunamis – Young Scientists 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81" y="3739722"/>
            <a:ext cx="4956356" cy="252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81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Where is Pompeii?</a:t>
            </a:r>
          </a:p>
          <a:p>
            <a:r>
              <a:rPr lang="en-GB" sz="3200" dirty="0" smtClean="0"/>
              <a:t>What happened in Pompeii?</a:t>
            </a:r>
          </a:p>
          <a:p>
            <a:r>
              <a:rPr lang="en-GB" sz="3200" dirty="0" smtClean="0"/>
              <a:t>What is a volcano?</a:t>
            </a:r>
          </a:p>
          <a:p>
            <a:r>
              <a:rPr lang="en-GB" sz="3200" dirty="0" smtClean="0"/>
              <a:t>Where are volcanoes located?</a:t>
            </a:r>
          </a:p>
          <a:p>
            <a:r>
              <a:rPr lang="en-GB" sz="3200" dirty="0" smtClean="0"/>
              <a:t>How does a volcano erupt?</a:t>
            </a:r>
          </a:p>
          <a:p>
            <a:r>
              <a:rPr lang="en-GB" sz="3200" dirty="0" smtClean="0"/>
              <a:t>Why are earthquakes dangerous?</a:t>
            </a:r>
          </a:p>
          <a:p>
            <a:r>
              <a:rPr lang="en-GB" sz="3200" dirty="0" smtClean="0"/>
              <a:t>What is extreme weather?</a:t>
            </a:r>
          </a:p>
          <a:p>
            <a:r>
              <a:rPr lang="en-GB" sz="3200" dirty="0" smtClean="0"/>
              <a:t>How can we stop a flood?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32970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Pompeii?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906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Pompeii?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On the west coast of Italy, at the base of Mount Vesuvius.</a:t>
            </a:r>
            <a:endParaRPr lang="en-GB" sz="4000" dirty="0"/>
          </a:p>
        </p:txBody>
      </p:sp>
      <p:pic>
        <p:nvPicPr>
          <p:cNvPr id="18436" name="Picture 4" descr="Pompeii | History, Volcano, Map, Population, Ruins, &amp;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18" y="2706349"/>
            <a:ext cx="47720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90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in Pompeii?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How long did the Stone Age last?</a:t>
            </a:r>
            <a:br>
              <a:rPr lang="en-GB" sz="4800" dirty="0" smtClean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23611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Around 3.3 million years, from 900 000 BC until 2500 BC. </a:t>
            </a:r>
            <a:endParaRPr lang="en-GB" sz="4000" dirty="0"/>
          </a:p>
          <a:p>
            <a:r>
              <a:rPr lang="en-GB" sz="4000" dirty="0" smtClean="0"/>
              <a:t>It was followed by the Bronze and Iron Ages. </a:t>
            </a:r>
            <a:endParaRPr lang="en-GB" sz="4000" dirty="0"/>
          </a:p>
        </p:txBody>
      </p:sp>
      <p:pic>
        <p:nvPicPr>
          <p:cNvPr id="6146" name="Picture 2" descr="When do you start teaching Changes in Britain from the Stone Age to the  Iron Age? | Iron age, Stone age, Stone age ks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" b="8859"/>
          <a:stretch/>
        </p:blipFill>
        <p:spPr bwMode="auto">
          <a:xfrm>
            <a:off x="5493586" y="1459832"/>
            <a:ext cx="6438471" cy="45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15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in Pompeii?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 79 BC, Mount Vesuvius erupted and buried the town in just a few hours. </a:t>
            </a:r>
            <a:endParaRPr lang="en-GB" sz="4000" dirty="0"/>
          </a:p>
        </p:txBody>
      </p:sp>
      <p:pic>
        <p:nvPicPr>
          <p:cNvPr id="4" name="Picture 2" descr="7 Things You Didn&amp;#39;t Know About the Tragic Town of Pompeii and the Volcanic  Eruption That Destroyed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48" y="3040688"/>
            <a:ext cx="7039703" cy="368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15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volcano?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127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volcano?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An opening in the earth’s crust that allows magma, ash and gases to escape. </a:t>
            </a:r>
            <a:endParaRPr lang="en-GB" sz="4000" dirty="0"/>
          </a:p>
        </p:txBody>
      </p:sp>
      <p:pic>
        <p:nvPicPr>
          <p:cNvPr id="32770" name="Picture 2" descr="What Happens When A Volcano Erupts? - WorldAtl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r="11669" b="3140"/>
          <a:stretch/>
        </p:blipFill>
        <p:spPr bwMode="auto">
          <a:xfrm>
            <a:off x="7155307" y="3057415"/>
            <a:ext cx="4625013" cy="36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Indonesian Volcano Spews Ash as Officials Grapple With Disasters - Bloombe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0" y="3282444"/>
            <a:ext cx="4545321" cy="302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80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volcanoes located?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8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volcanoes located?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There are many around the Pacific ocean, called the Ring of Fire. </a:t>
            </a:r>
            <a:endParaRPr lang="en-GB" sz="4000" dirty="0"/>
          </a:p>
        </p:txBody>
      </p:sp>
      <p:pic>
        <p:nvPicPr>
          <p:cNvPr id="4" name="Picture 3" descr="volcano world 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01" y="3089067"/>
            <a:ext cx="5934377" cy="359654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93828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a volcano erupt?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17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a volcano erupt?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Tectonic plates move towards each other, causing pressure to build up and move towards the surface. </a:t>
            </a:r>
            <a:endParaRPr lang="en-GB" sz="4000" dirty="0"/>
          </a:p>
        </p:txBody>
      </p:sp>
      <p:pic>
        <p:nvPicPr>
          <p:cNvPr id="30722" name="Picture 2" descr="Locating Igneous Rocks: The Relationship Between Igneous Rocks &amp;amp; Tectonic  Plates - Video &amp;amp; Lesson Transcript | Study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14289"/>
          <a:stretch/>
        </p:blipFill>
        <p:spPr bwMode="auto">
          <a:xfrm>
            <a:off x="4097989" y="3492708"/>
            <a:ext cx="7132014" cy="301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60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earthquakes dangerous?</a:t>
            </a:r>
            <a:endParaRPr lang="en-GB" dirty="0"/>
          </a:p>
        </p:txBody>
      </p:sp>
      <p:sp>
        <p:nvSpPr>
          <p:cNvPr id="4" name="AutoShape 2" descr="More than 300 dead after magnitude 7.2 earthquake strikes Haiti |  Earthquakes News | Al Jazeera"/>
          <p:cNvSpPr>
            <a:spLocks noChangeAspect="1" noChangeArrowheads="1"/>
          </p:cNvSpPr>
          <p:nvPr/>
        </p:nvSpPr>
        <p:spPr bwMode="auto">
          <a:xfrm>
            <a:off x="5423369" y="4745923"/>
            <a:ext cx="271105" cy="2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74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earthquakes dangerous?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 powerful earthquake can cause landslides, tsunamis, flooding and mass destruction. </a:t>
            </a:r>
            <a:endParaRPr lang="en-GB" sz="4000" dirty="0"/>
          </a:p>
        </p:txBody>
      </p:sp>
      <p:sp>
        <p:nvSpPr>
          <p:cNvPr id="4" name="AutoShape 2" descr="More than 300 dead after magnitude 7.2 earthquake strikes Haiti |  Earthquakes News | Al Jazeera"/>
          <p:cNvSpPr>
            <a:spLocks noChangeAspect="1" noChangeArrowheads="1"/>
          </p:cNvSpPr>
          <p:nvPr/>
        </p:nvSpPr>
        <p:spPr bwMode="auto">
          <a:xfrm>
            <a:off x="5423369" y="4745923"/>
            <a:ext cx="271105" cy="2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700" name="Picture 4" descr="Gentle &amp;#39;slow slip&amp;#39; earthquakes belie hidden danger : Research High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8735"/>
            <a:ext cx="5353277" cy="30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Earthquakes Can Happen in More Places Than You Th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9" y="3317650"/>
            <a:ext cx="4491375" cy="29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9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extreme weather?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35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What was prehistoric Britain like?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122" name="Picture 2" descr="The hunter-gatherer, a being encompassed into the natural environment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64" y="1417971"/>
            <a:ext cx="7114072" cy="49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00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extreme weather?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Weather that can lead to natural disasters, damage to the environment and loss of life. </a:t>
            </a:r>
            <a:endParaRPr lang="en-GB" sz="4000" dirty="0"/>
          </a:p>
        </p:txBody>
      </p:sp>
      <p:pic>
        <p:nvPicPr>
          <p:cNvPr id="28674" name="Picture 2" descr="Heatwaves and floods: What can extreme weather tell us about climate  change? - CBBC News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93" y="3086920"/>
            <a:ext cx="6395126" cy="359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731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stop a flood?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943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stop a flood?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There are many methods, including building dams, river defences and floodplains. </a:t>
            </a:r>
            <a:endParaRPr lang="en-GB" sz="4000" dirty="0"/>
          </a:p>
        </p:txBody>
      </p:sp>
      <p:pic>
        <p:nvPicPr>
          <p:cNvPr id="27650" name="Picture 2" descr="Lessons from Kerala floods: The need to change our development approach |  Business Standard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20" y="3080480"/>
            <a:ext cx="4821160" cy="36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What was prehistoric Britain like?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26" y="1970004"/>
            <a:ext cx="4985085" cy="435133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The earliest humans were hunter-gatherers and they gradually learned new skills with new materials. </a:t>
            </a:r>
            <a:endParaRPr lang="en-GB" sz="4400" dirty="0"/>
          </a:p>
        </p:txBody>
      </p:sp>
      <p:pic>
        <p:nvPicPr>
          <p:cNvPr id="5122" name="Picture 2" descr="The hunter-gatherer, a being encompassed into the natural environment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93" y="1970005"/>
            <a:ext cx="6495850" cy="45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7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</a:t>
            </a:r>
            <a:r>
              <a:rPr lang="en-GB" dirty="0" err="1" smtClean="0"/>
              <a:t>Skara</a:t>
            </a:r>
            <a:r>
              <a:rPr lang="en-GB" dirty="0" smtClean="0"/>
              <a:t> Brae?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10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</a:t>
            </a:r>
            <a:r>
              <a:rPr lang="en-GB" dirty="0" err="1" smtClean="0"/>
              <a:t>Skara</a:t>
            </a:r>
            <a:r>
              <a:rPr lang="en-GB" dirty="0" smtClean="0"/>
              <a:t> Brae?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1968" cy="435133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On the Orkney Islands, north of Scotland.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68" y="1027906"/>
            <a:ext cx="5293393" cy="50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9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hunter-gatherers live?</a:t>
            </a:r>
            <a:endParaRPr lang="en-GB" dirty="0"/>
          </a:p>
        </p:txBody>
      </p:sp>
      <p:sp>
        <p:nvSpPr>
          <p:cNvPr id="4" name="AutoShape 4" descr="The Paleo Diet | Stone age diet | Caveman Diet | How does Paleo work?"/>
          <p:cNvSpPr>
            <a:spLocks noChangeAspect="1" noChangeArrowheads="1"/>
          </p:cNvSpPr>
          <p:nvPr/>
        </p:nvSpPr>
        <p:spPr bwMode="auto">
          <a:xfrm>
            <a:off x="6253246" y="42275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7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890</Words>
  <Application>Microsoft Office PowerPoint</Application>
  <PresentationFormat>Widescreen</PresentationFormat>
  <Paragraphs>105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Office Theme</vt:lpstr>
      <vt:lpstr>Who first lived in Britain?</vt:lpstr>
      <vt:lpstr>Key knowledge </vt:lpstr>
      <vt:lpstr>How long did the Stone Age last? </vt:lpstr>
      <vt:lpstr>How long did the Stone Age last? </vt:lpstr>
      <vt:lpstr>What was prehistoric Britain like? </vt:lpstr>
      <vt:lpstr>What was prehistoric Britain like? </vt:lpstr>
      <vt:lpstr>Where is Skara Brae? </vt:lpstr>
      <vt:lpstr>Where is Skara Brae? </vt:lpstr>
      <vt:lpstr>How did hunter-gatherers live?</vt:lpstr>
      <vt:lpstr>How did hunter-gatherers live?</vt:lpstr>
      <vt:lpstr>How do we know about life in the Stone Age?</vt:lpstr>
      <vt:lpstr>How do we know about life in the Stone Age?</vt:lpstr>
      <vt:lpstr>What was different about the Stone, Bronze and Iron Ages?</vt:lpstr>
      <vt:lpstr>What was different about the Stone, Bronze and Iron Ages?</vt:lpstr>
      <vt:lpstr>Why did prehistoric Britain come to an end?</vt:lpstr>
      <vt:lpstr>Why did prehistoric Britain come to an end?</vt:lpstr>
      <vt:lpstr>How did the prehistoric age improve Britain?</vt:lpstr>
      <vt:lpstr>How did the prehistoric age improve Britain?</vt:lpstr>
      <vt:lpstr>Why were the Ancient Greeks ruled by their Gods?</vt:lpstr>
      <vt:lpstr>Key knowledge </vt:lpstr>
      <vt:lpstr>Where is Greece located?</vt:lpstr>
      <vt:lpstr>Where is Greece located?</vt:lpstr>
      <vt:lpstr>Who were the Ancient Greeks?</vt:lpstr>
      <vt:lpstr>Who were the Ancient Greeks?</vt:lpstr>
      <vt:lpstr>How was Ancient Greece ruled?</vt:lpstr>
      <vt:lpstr>How was Ancient Greece ruled?</vt:lpstr>
      <vt:lpstr>Why did Sparta and Athens disagree?</vt:lpstr>
      <vt:lpstr>Why did Sparta and Athens disagree?</vt:lpstr>
      <vt:lpstr>Who were the Greek Gods?</vt:lpstr>
      <vt:lpstr>Who were the Greek Gods?</vt:lpstr>
      <vt:lpstr>How did the Olympics begin?</vt:lpstr>
      <vt:lpstr>How did the Olympics begin?</vt:lpstr>
      <vt:lpstr>How did the Ancient Greeks change the world?</vt:lpstr>
      <vt:lpstr>How did the Ancient Greeks change the world?</vt:lpstr>
      <vt:lpstr>What makes the Earth angry?</vt:lpstr>
      <vt:lpstr>Key knowledge </vt:lpstr>
      <vt:lpstr>Where is Pompeii?</vt:lpstr>
      <vt:lpstr>Where is Pompeii?</vt:lpstr>
      <vt:lpstr>What happened in Pompeii?</vt:lpstr>
      <vt:lpstr>What happened in Pompeii?</vt:lpstr>
      <vt:lpstr>What is a volcano?</vt:lpstr>
      <vt:lpstr>What is a volcano?</vt:lpstr>
      <vt:lpstr>Where are volcanoes located?</vt:lpstr>
      <vt:lpstr>Where are volcanoes located?</vt:lpstr>
      <vt:lpstr>How does a volcano erupt?</vt:lpstr>
      <vt:lpstr>How does a volcano erupt?</vt:lpstr>
      <vt:lpstr>Why are earthquakes dangerous?</vt:lpstr>
      <vt:lpstr>Why are earthquakes dangerous?</vt:lpstr>
      <vt:lpstr>What is extreme weather?</vt:lpstr>
      <vt:lpstr>What is extreme weather?</vt:lpstr>
      <vt:lpstr>How can we stop a flood?</vt:lpstr>
      <vt:lpstr>How can we stop a flood?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were the Anglo-Saxons?</dc:title>
  <dc:creator>teacher</dc:creator>
  <cp:lastModifiedBy>Sarah Killick</cp:lastModifiedBy>
  <cp:revision>13</cp:revision>
  <dcterms:created xsi:type="dcterms:W3CDTF">2021-12-14T14:11:57Z</dcterms:created>
  <dcterms:modified xsi:type="dcterms:W3CDTF">2021-12-20T16:05:11Z</dcterms:modified>
</cp:coreProperties>
</file>