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271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75" r:id="rId19"/>
    <p:sldId id="276" r:id="rId20"/>
    <p:sldId id="277" r:id="rId21"/>
    <p:sldId id="278" r:id="rId22"/>
    <p:sldId id="285" r:id="rId23"/>
    <p:sldId id="279" r:id="rId24"/>
    <p:sldId id="286" r:id="rId25"/>
    <p:sldId id="280" r:id="rId26"/>
    <p:sldId id="287" r:id="rId27"/>
    <p:sldId id="281" r:id="rId28"/>
    <p:sldId id="288" r:id="rId29"/>
    <p:sldId id="282" r:id="rId30"/>
    <p:sldId id="289" r:id="rId31"/>
    <p:sldId id="283" r:id="rId32"/>
    <p:sldId id="290" r:id="rId33"/>
    <p:sldId id="284" r:id="rId34"/>
    <p:sldId id="291" r:id="rId35"/>
    <p:sldId id="310" r:id="rId36"/>
    <p:sldId id="311" r:id="rId37"/>
    <p:sldId id="292" r:id="rId38"/>
    <p:sldId id="293" r:id="rId39"/>
    <p:sldId id="294" r:id="rId40"/>
    <p:sldId id="302" r:id="rId41"/>
    <p:sldId id="295" r:id="rId42"/>
    <p:sldId id="303" r:id="rId43"/>
    <p:sldId id="296" r:id="rId44"/>
    <p:sldId id="304" r:id="rId45"/>
    <p:sldId id="297" r:id="rId46"/>
    <p:sldId id="305" r:id="rId47"/>
    <p:sldId id="298" r:id="rId48"/>
    <p:sldId id="306" r:id="rId49"/>
    <p:sldId id="299" r:id="rId50"/>
    <p:sldId id="307" r:id="rId51"/>
    <p:sldId id="300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0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0180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How can we recreate the wonder of Ancient Egypt?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1775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4 Autumn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006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Tutankhamun?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pharaoh (aged 9) who was very popular in Ancient Egypt. </a:t>
            </a:r>
            <a:endParaRPr lang="en-GB" sz="4000" dirty="0"/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King Tutankhamun: How a tomb cast a spell on the world - BBC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26" y="2759911"/>
            <a:ext cx="6804663" cy="38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4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mummification?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23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mummification?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process of preserving a body after death, before burial. </a:t>
            </a:r>
            <a:endParaRPr lang="en-GB" sz="4400" dirty="0"/>
          </a:p>
        </p:txBody>
      </p:sp>
      <p:pic>
        <p:nvPicPr>
          <p:cNvPr id="3074" name="Picture 2" descr="Mummification: Definition, Purpose &amp;amp; Process - Video &amp;amp; Lesson Transcript |  Study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2083"/>
          <a:stretch/>
        </p:blipFill>
        <p:spPr bwMode="auto">
          <a:xfrm>
            <a:off x="1992486" y="3075710"/>
            <a:ext cx="8207028" cy="34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were pyramids important?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0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were pyramids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073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They were built as monuments to the pharaohs at the beginning of their journey to the afterlife. </a:t>
            </a:r>
            <a:endParaRPr lang="en-GB" sz="4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3" y="3292966"/>
            <a:ext cx="4922520" cy="31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hieroglyphs?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6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hieroglyphs?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82687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Symbols carved and written to represent over 2000 gods and goddesses. </a:t>
            </a:r>
            <a:endParaRPr lang="en-GB" sz="4000" dirty="0"/>
          </a:p>
        </p:txBody>
      </p:sp>
      <p:pic>
        <p:nvPicPr>
          <p:cNvPr id="2050" name="Picture 2" descr="How Were Hieroglyphics Deciphered? | Mental F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0" y="1825625"/>
            <a:ext cx="6128847" cy="412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to the Ancient Egyptians?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3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to the Ancient Egyptians?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8571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Romans invaded in 30 BC. </a:t>
            </a:r>
          </a:p>
          <a:p>
            <a:r>
              <a:rPr lang="en-GB" sz="4000" dirty="0" smtClean="0"/>
              <a:t>Emperor Augustus defeated Cleopatra and Egypt became part of the Roman Empire. </a:t>
            </a:r>
            <a:endParaRPr lang="en-GB" sz="4000" dirty="0"/>
          </a:p>
        </p:txBody>
      </p:sp>
      <p:pic>
        <p:nvPicPr>
          <p:cNvPr id="1026" name="Picture 2" descr="In 145-44 B.C.E., Rome conquered Egypt, Asia Minor,... | Su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98" y="1690688"/>
            <a:ext cx="62674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8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530180"/>
            <a:ext cx="11704320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What did we learn from the Romans?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332" y="3262404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4 Spring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6" name="Picture 5" descr="Core Knowled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79" y="3944530"/>
            <a:ext cx="3412490" cy="263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/>
        </p:blipFill>
        <p:spPr bwMode="auto">
          <a:xfrm>
            <a:off x="671195" y="4118020"/>
            <a:ext cx="3718560" cy="22098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381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is Egypt?</a:t>
            </a:r>
          </a:p>
          <a:p>
            <a:r>
              <a:rPr lang="en-GB" sz="3200" dirty="0" smtClean="0"/>
              <a:t>What was Ancient Egyptian life like?</a:t>
            </a:r>
          </a:p>
          <a:p>
            <a:r>
              <a:rPr lang="en-GB" sz="3200" dirty="0" smtClean="0"/>
              <a:t>Why was the River Nile so important?</a:t>
            </a:r>
          </a:p>
          <a:p>
            <a:r>
              <a:rPr lang="en-GB" sz="3200" dirty="0" smtClean="0"/>
              <a:t>Who was Tutankhamun?</a:t>
            </a:r>
          </a:p>
          <a:p>
            <a:r>
              <a:rPr lang="en-GB" sz="3200" dirty="0" smtClean="0"/>
              <a:t>What is mummification?</a:t>
            </a:r>
          </a:p>
          <a:p>
            <a:r>
              <a:rPr lang="en-GB" sz="3200" dirty="0" smtClean="0"/>
              <a:t>Why were pyramids important?</a:t>
            </a:r>
          </a:p>
          <a:p>
            <a:r>
              <a:rPr lang="en-GB" sz="3200" dirty="0" smtClean="0"/>
              <a:t>What are hieroglyphs?</a:t>
            </a:r>
          </a:p>
          <a:p>
            <a:r>
              <a:rPr lang="en-GB" sz="3200" dirty="0" smtClean="0"/>
              <a:t>What happened to the Ancient Egyptians?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180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was the Roman empire?</a:t>
            </a:r>
          </a:p>
          <a:p>
            <a:r>
              <a:rPr lang="en-GB" sz="3200" dirty="0" smtClean="0"/>
              <a:t>Why did the Romans come to Britain?</a:t>
            </a:r>
          </a:p>
          <a:p>
            <a:r>
              <a:rPr lang="en-GB" sz="3200" dirty="0" smtClean="0"/>
              <a:t>How did the Romans conquer Britain? </a:t>
            </a:r>
          </a:p>
          <a:p>
            <a:r>
              <a:rPr lang="en-GB" sz="3200" dirty="0" smtClean="0"/>
              <a:t>Did the Romans conquer Scotland?</a:t>
            </a:r>
          </a:p>
          <a:p>
            <a:r>
              <a:rPr lang="en-GB" sz="3200" dirty="0" smtClean="0"/>
              <a:t>Why was the Roman army so successful?</a:t>
            </a:r>
          </a:p>
          <a:p>
            <a:r>
              <a:rPr lang="en-GB" sz="3200" dirty="0" smtClean="0"/>
              <a:t>What was it like in Roman Britain?</a:t>
            </a:r>
          </a:p>
          <a:p>
            <a:r>
              <a:rPr lang="en-GB" sz="3200" dirty="0" smtClean="0"/>
              <a:t>Why did the Roman Empire collapse?</a:t>
            </a:r>
          </a:p>
          <a:p>
            <a:r>
              <a:rPr lang="en-GB" sz="3200" dirty="0" smtClean="0"/>
              <a:t>How did the Romans change Britain?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858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was the Roman Empire?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0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was the Roman Empire?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huge empire covering most of Europe, Britain, a lot of western Asia and North Africa. </a:t>
            </a:r>
            <a:endParaRPr lang="en-GB" sz="4000" dirty="0"/>
          </a:p>
        </p:txBody>
      </p:sp>
      <p:pic>
        <p:nvPicPr>
          <p:cNvPr id="5" name="Picture 4" descr="Core Knowled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38" y="3131272"/>
            <a:ext cx="4722379" cy="3435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80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 smtClean="0"/>
              <a:t>Why did the Romans come to Britain?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8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/>
              <a:t>Why did the Romans come to Britain?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504783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They wanted to make use of the natural resources like gold, tin and iron. </a:t>
            </a:r>
            <a:endParaRPr lang="en-GB" sz="4000" dirty="0"/>
          </a:p>
        </p:txBody>
      </p:sp>
      <p:pic>
        <p:nvPicPr>
          <p:cNvPr id="12290" name="Picture 2" descr="Roman Britain - Q-files - Search • Read • Dis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77" y="2870980"/>
            <a:ext cx="3984163" cy="37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9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Romans conquer Britain?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6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the Romans conquer Britain?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 AD 43, the Roman army landed on the coast with catapults.</a:t>
            </a:r>
          </a:p>
          <a:p>
            <a:r>
              <a:rPr lang="en-GB" sz="4000" dirty="0" smtClean="0"/>
              <a:t>It took 30 years for the Romans to control most of Southern Britain.  </a:t>
            </a:r>
            <a:endParaRPr lang="en-GB" sz="4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/>
        </p:blipFill>
        <p:spPr bwMode="auto">
          <a:xfrm>
            <a:off x="5749637" y="3737262"/>
            <a:ext cx="4824152" cy="297942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80427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 smtClean="0"/>
              <a:t>Did the Romans conquer Scotland?</a:t>
            </a:r>
            <a:endParaRPr lang="en-GB" dirty="0"/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4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/>
              <a:t>Did the Romans conquer Scotland?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5" y="1240312"/>
            <a:ext cx="11466095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Eventually, after many battles and attacks, the Romans successfully took some of Scotland and built Hadrian’s wall. </a:t>
            </a:r>
            <a:endParaRPr lang="en-GB" sz="4000" dirty="0"/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Hadrian&amp;#39;s Wall- (Romans in England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6" y="3093286"/>
            <a:ext cx="6086916" cy="34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0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was the Roman army so successful?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6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Where is Egypt?</a:t>
            </a:r>
            <a:br>
              <a:rPr lang="en-GB" sz="4800" dirty="0" smtClean="0"/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3936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was the Roman army so successful?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They were well trained, had advanced equipment and tactics the other armies didn’t have. </a:t>
            </a:r>
            <a:endParaRPr lang="en-GB" sz="4000" dirty="0"/>
          </a:p>
        </p:txBody>
      </p:sp>
      <p:pic>
        <p:nvPicPr>
          <p:cNvPr id="9218" name="Picture 2" descr="How the Romans conquered Britain? - Roman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340099"/>
            <a:ext cx="6494958" cy="31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1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life like in Roman Britain?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5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16"/>
            <a:ext cx="10515600" cy="1325563"/>
          </a:xfrm>
        </p:spPr>
        <p:txBody>
          <a:bodyPr/>
          <a:lstStyle/>
          <a:p>
            <a:r>
              <a:rPr lang="en-GB" dirty="0"/>
              <a:t>What was life like in Roman Britain?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354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Most homes were huts made of wood. </a:t>
            </a:r>
          </a:p>
          <a:p>
            <a:r>
              <a:rPr lang="en-GB" sz="4000" dirty="0" smtClean="0"/>
              <a:t>Men were in charge and women ran the home. </a:t>
            </a:r>
          </a:p>
          <a:p>
            <a:r>
              <a:rPr lang="en-GB" sz="4000" dirty="0" smtClean="0"/>
              <a:t>Romans built lots of roads and bridges. </a:t>
            </a:r>
            <a:endParaRPr lang="en-GB" sz="4000" dirty="0"/>
          </a:p>
        </p:txBody>
      </p:sp>
      <p:pic>
        <p:nvPicPr>
          <p:cNvPr id="10242" name="Picture 2" descr="S T R A V A G A N Z A: LIFE IN ROMAN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67" y="3688023"/>
            <a:ext cx="5979218" cy="29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the Roman Empire collapse?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6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the Roman Empire collapse?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Romans faced threats in all areas so returned to Rome to protect their homeland. </a:t>
            </a:r>
            <a:endParaRPr lang="en-GB" sz="4000" dirty="0"/>
          </a:p>
        </p:txBody>
      </p:sp>
      <p:sp>
        <p:nvSpPr>
          <p:cNvPr id="4" name="AutoShape 2" descr="Archimedes by xxjojoahnxx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8" name="Picture 4" descr="https://userscontent2.emaze.com/images/9bb8ed01-9c63-49fb-99d9-fc7c305f083e/a3811d57-3bea-49e1-a178-db394e098b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11" y="3155721"/>
            <a:ext cx="5411845" cy="37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2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Romans change Britain?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58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the Romans change Britain?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They built the first roads and walls. </a:t>
            </a:r>
          </a:p>
          <a:p>
            <a:r>
              <a:rPr lang="en-GB" sz="4000" dirty="0" smtClean="0"/>
              <a:t>They introduced Christianity and influenced the way we read, write and count even now. </a:t>
            </a:r>
            <a:endParaRPr lang="en-GB" sz="4000" dirty="0"/>
          </a:p>
        </p:txBody>
      </p:sp>
      <p:pic>
        <p:nvPicPr>
          <p:cNvPr id="7172" name="Picture 4" descr="Romans in Britain - Roman R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6" y="3679391"/>
            <a:ext cx="4333298" cy="2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▷ 1001 + ideas for a simple but meaningful roman numeral tatt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Roman numeral tattoo | Roman numeral tattoo font, Roman numbers tattoo,  Roman numeral tatto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25853" r="16987" b="30188"/>
          <a:stretch/>
        </p:blipFill>
        <p:spPr bwMode="auto">
          <a:xfrm>
            <a:off x="6502061" y="3679391"/>
            <a:ext cx="3991330" cy="2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70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347" y="209732"/>
            <a:ext cx="8299269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Why are most cities located by rivers?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4" y="2818267"/>
            <a:ext cx="8940998" cy="1371145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4 Summer 2: Geography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3" y="3503839"/>
            <a:ext cx="3429000" cy="30416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72181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What is a river?</a:t>
            </a:r>
          </a:p>
          <a:p>
            <a:r>
              <a:rPr lang="en-GB" sz="3200" dirty="0" smtClean="0"/>
              <a:t>How are rivers formed?</a:t>
            </a:r>
          </a:p>
          <a:p>
            <a:r>
              <a:rPr lang="en-GB" sz="3200" dirty="0" smtClean="0"/>
              <a:t>Where does a river go?</a:t>
            </a:r>
          </a:p>
          <a:p>
            <a:r>
              <a:rPr lang="en-GB" sz="3200" dirty="0" smtClean="0"/>
              <a:t>Where does a river end?</a:t>
            </a:r>
          </a:p>
          <a:p>
            <a:r>
              <a:rPr lang="en-GB" sz="3200" dirty="0" smtClean="0"/>
              <a:t>What is erosion?</a:t>
            </a:r>
          </a:p>
          <a:p>
            <a:r>
              <a:rPr lang="en-GB" sz="3200" dirty="0" smtClean="0"/>
              <a:t>What is deposition?</a:t>
            </a:r>
          </a:p>
          <a:p>
            <a:r>
              <a:rPr lang="en-GB" sz="3200" dirty="0" smtClean="0"/>
              <a:t>What happens to the water?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297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river?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Where is Egypt?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3611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On the north east coast of Africa.</a:t>
            </a:r>
            <a:endParaRPr lang="en-GB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9943"/>
            <a:ext cx="5126182" cy="54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5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river?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moving body of water, flowing from its source into another body of water. </a:t>
            </a:r>
            <a:endParaRPr lang="en-GB" sz="4000" dirty="0"/>
          </a:p>
        </p:txBody>
      </p:sp>
      <p:pic>
        <p:nvPicPr>
          <p:cNvPr id="6146" name="Picture 2" descr="How are Rivers Formed and Why Rivers Are Important For Us | Earth Ec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82" y="3076344"/>
            <a:ext cx="4815436" cy="36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0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rivers formed?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rivers formed?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Rain falls on high ground and flows downhill, across land. </a:t>
            </a:r>
            <a:endParaRPr lang="en-GB" sz="4000" dirty="0"/>
          </a:p>
        </p:txBody>
      </p:sp>
      <p:pic>
        <p:nvPicPr>
          <p:cNvPr id="5122" name="Picture 2" descr="How Are Rivers Formed | Formation Of Rivers | DK Find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64" y="2734546"/>
            <a:ext cx="5048394" cy="39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15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a river 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27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a river 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42265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When flowing across land, rivers move around hills or large rocks and erode the land on their way to the river’s end.</a:t>
            </a:r>
            <a:endParaRPr lang="en-GB" sz="4000" dirty="0"/>
          </a:p>
        </p:txBody>
      </p:sp>
      <p:pic>
        <p:nvPicPr>
          <p:cNvPr id="4098" name="Picture 2" descr="Artwork showing the journey of a river from source to mouth; DK Findout  Earth; layered file Stock Photo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3796" r="23725" b="8680"/>
          <a:stretch/>
        </p:blipFill>
        <p:spPr bwMode="auto">
          <a:xfrm>
            <a:off x="8345978" y="174567"/>
            <a:ext cx="3193090" cy="66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80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a river end?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8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a river end?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At another body of water. </a:t>
            </a:r>
          </a:p>
          <a:p>
            <a:r>
              <a:rPr lang="en-GB" sz="4000" dirty="0" smtClean="0"/>
              <a:t>This could be a lake, the sea, an ocean or another river. </a:t>
            </a:r>
            <a:endParaRPr lang="en-GB" sz="4000" dirty="0"/>
          </a:p>
        </p:txBody>
      </p:sp>
      <p:pic>
        <p:nvPicPr>
          <p:cNvPr id="3074" name="Picture 2" descr="End of the river - License, download or print for £3.72 | Photos | Picf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26" y="3280354"/>
            <a:ext cx="5147944" cy="34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28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erosion?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17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erosion?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wearing away of land around the river, caused by the movement of the water.</a:t>
            </a:r>
            <a:endParaRPr lang="en-GB" sz="4000" dirty="0"/>
          </a:p>
        </p:txBody>
      </p:sp>
      <p:pic>
        <p:nvPicPr>
          <p:cNvPr id="2050" name="Picture 2" descr="Types of E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2744"/>
            <a:ext cx="4433051" cy="32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e bank erosion River Bollin © Peter Turner :: Geograph Britain and  Ire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04" y="3262744"/>
            <a:ext cx="4449676" cy="33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60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deposition?</a:t>
            </a:r>
            <a:endParaRPr lang="en-GB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was Ancient Egyptian life like?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00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deposition?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Rocks and sediments that have been eroded are dropped into another part of the river. </a:t>
            </a:r>
            <a:endParaRPr lang="en-GB" sz="4000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River Deposition Quiz - Interne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35" y="3208710"/>
            <a:ext cx="5016730" cy="33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9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to the water?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52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to the water?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Once it joins a lak</a:t>
            </a:r>
            <a:r>
              <a:rPr lang="en-GB" sz="4000" dirty="0" smtClean="0"/>
              <a:t>e, the sea or ocean, water evaporates and condenses. Then it falls again as precipitation. </a:t>
            </a:r>
            <a:endParaRPr lang="en-GB" sz="4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65" y="3241069"/>
            <a:ext cx="4862945" cy="3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What was Ancient Egyptian life like?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6" y="1690688"/>
            <a:ext cx="4985085" cy="463065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Beginning in 3100 BC, Egyptians were ruled by kings and queens. </a:t>
            </a:r>
          </a:p>
          <a:p>
            <a:r>
              <a:rPr lang="en-GB" sz="4400" dirty="0" smtClean="0"/>
              <a:t>They were expert farmers and builders. </a:t>
            </a:r>
            <a:endParaRPr lang="en-GB" sz="4400" dirty="0"/>
          </a:p>
        </p:txBody>
      </p:sp>
      <p:pic>
        <p:nvPicPr>
          <p:cNvPr id="6146" name="Picture 2" descr="140 Ancient Egyptian Army ideas in 2021 | ancient egyptian, ancient,  egypt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64" y="1462003"/>
            <a:ext cx="6119379" cy="50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was the River Nile so important?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0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was the River Nile so important?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6" y="1825625"/>
            <a:ext cx="5321968" cy="43513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It was the main water source which allowed people to grow crops and trade goods with other places. </a:t>
            </a:r>
            <a:endParaRPr lang="en-GB" sz="4400" dirty="0"/>
          </a:p>
        </p:txBody>
      </p:sp>
      <p:pic>
        <p:nvPicPr>
          <p:cNvPr id="5122" name="Picture 2" descr="Nile River | Delta, Map, Basin, Length, Facts, Definition, Map, History, &amp;amp;  Location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55" y="1825625"/>
            <a:ext cx="6015791" cy="3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9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Tutankhamun?</a:t>
            </a:r>
            <a:endParaRPr lang="en-GB" dirty="0"/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7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880</Words>
  <Application>Microsoft Office PowerPoint</Application>
  <PresentationFormat>Widescreen</PresentationFormat>
  <Paragraphs>111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Office Theme</vt:lpstr>
      <vt:lpstr>How can we recreate the wonder of Ancient Egypt?</vt:lpstr>
      <vt:lpstr>Key knowledge </vt:lpstr>
      <vt:lpstr>Where is Egypt? </vt:lpstr>
      <vt:lpstr>Where is Egypt? </vt:lpstr>
      <vt:lpstr>What was Ancient Egyptian life like? </vt:lpstr>
      <vt:lpstr>What was Ancient Egyptian life like? </vt:lpstr>
      <vt:lpstr>Why was the River Nile so important? </vt:lpstr>
      <vt:lpstr>Why was the River Nile so important? </vt:lpstr>
      <vt:lpstr>Who was Tutankhamun?</vt:lpstr>
      <vt:lpstr>Who was Tutankhamun?</vt:lpstr>
      <vt:lpstr>What is mummification?</vt:lpstr>
      <vt:lpstr>What is mummification?</vt:lpstr>
      <vt:lpstr>Why were pyramids important?</vt:lpstr>
      <vt:lpstr>Why were pyramids important?</vt:lpstr>
      <vt:lpstr>What are hieroglyphs?</vt:lpstr>
      <vt:lpstr>What are hieroglyphs?</vt:lpstr>
      <vt:lpstr>What happened to the Ancient Egyptians?</vt:lpstr>
      <vt:lpstr>What happened to the Ancient Egyptians?</vt:lpstr>
      <vt:lpstr>What did we learn from the Romans?</vt:lpstr>
      <vt:lpstr>Key knowledge </vt:lpstr>
      <vt:lpstr>Where was the Roman Empire?</vt:lpstr>
      <vt:lpstr>Where was the Roman Empire?</vt:lpstr>
      <vt:lpstr>Why did the Romans come to Britain?</vt:lpstr>
      <vt:lpstr>Why did the Romans come to Britain?</vt:lpstr>
      <vt:lpstr>How did the Romans conquer Britain?</vt:lpstr>
      <vt:lpstr>How did the Romans conquer Britain?</vt:lpstr>
      <vt:lpstr>Did the Romans conquer Scotland?</vt:lpstr>
      <vt:lpstr>Did the Romans conquer Scotland?</vt:lpstr>
      <vt:lpstr>Why was the Roman army so successful?</vt:lpstr>
      <vt:lpstr>Why was the Roman army so successful?</vt:lpstr>
      <vt:lpstr>What was life like in Roman Britain?</vt:lpstr>
      <vt:lpstr>What was life like in Roman Britain?</vt:lpstr>
      <vt:lpstr>Why did the Roman Empire collapse?</vt:lpstr>
      <vt:lpstr>Why did the Roman Empire collapse?</vt:lpstr>
      <vt:lpstr>How did the Romans change Britain?</vt:lpstr>
      <vt:lpstr>How did the Romans change Britain?</vt:lpstr>
      <vt:lpstr>Why are most cities located by rivers?</vt:lpstr>
      <vt:lpstr>Key knowledge </vt:lpstr>
      <vt:lpstr>What is a river?</vt:lpstr>
      <vt:lpstr>What is a river?</vt:lpstr>
      <vt:lpstr>How are rivers formed?</vt:lpstr>
      <vt:lpstr>How are rivers formed?</vt:lpstr>
      <vt:lpstr>Where does a river go?</vt:lpstr>
      <vt:lpstr>Where does a river go?</vt:lpstr>
      <vt:lpstr>Where does a river end?</vt:lpstr>
      <vt:lpstr>Where does a river end?</vt:lpstr>
      <vt:lpstr>What is erosion?</vt:lpstr>
      <vt:lpstr>What is erosion?</vt:lpstr>
      <vt:lpstr>What is deposition?</vt:lpstr>
      <vt:lpstr>What is deposition?</vt:lpstr>
      <vt:lpstr>What happens to the water?</vt:lpstr>
      <vt:lpstr>What happens to the water?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Anglo-Saxons?</dc:title>
  <dc:creator>teacher</dc:creator>
  <cp:lastModifiedBy>Sarah Killick</cp:lastModifiedBy>
  <cp:revision>19</cp:revision>
  <dcterms:created xsi:type="dcterms:W3CDTF">2021-12-14T14:11:57Z</dcterms:created>
  <dcterms:modified xsi:type="dcterms:W3CDTF">2021-12-20T16:14:20Z</dcterms:modified>
</cp:coreProperties>
</file>