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6" r:id="rId5"/>
    <p:sldId id="268" r:id="rId6"/>
    <p:sldId id="277" r:id="rId7"/>
    <p:sldId id="269" r:id="rId8"/>
    <p:sldId id="278" r:id="rId9"/>
    <p:sldId id="270" r:id="rId10"/>
    <p:sldId id="279" r:id="rId11"/>
    <p:sldId id="271" r:id="rId12"/>
    <p:sldId id="280" r:id="rId13"/>
    <p:sldId id="272" r:id="rId14"/>
    <p:sldId id="281" r:id="rId15"/>
    <p:sldId id="282" r:id="rId16"/>
    <p:sldId id="273" r:id="rId17"/>
    <p:sldId id="274" r:id="rId18"/>
    <p:sldId id="275" r:id="rId19"/>
    <p:sldId id="290" r:id="rId20"/>
    <p:sldId id="298" r:id="rId21"/>
    <p:sldId id="291" r:id="rId22"/>
    <p:sldId id="299" r:id="rId23"/>
    <p:sldId id="292" r:id="rId24"/>
    <p:sldId id="300" r:id="rId25"/>
    <p:sldId id="293" r:id="rId26"/>
    <p:sldId id="301" r:id="rId27"/>
    <p:sldId id="294" r:id="rId28"/>
    <p:sldId id="302" r:id="rId29"/>
    <p:sldId id="295" r:id="rId30"/>
    <p:sldId id="303" r:id="rId31"/>
    <p:sldId id="296" r:id="rId32"/>
    <p:sldId id="304" r:id="rId33"/>
    <p:sldId id="297" r:id="rId34"/>
    <p:sldId id="305" r:id="rId35"/>
    <p:sldId id="256" r:id="rId36"/>
    <p:sldId id="257" r:id="rId37"/>
    <p:sldId id="258" r:id="rId38"/>
    <p:sldId id="283" r:id="rId39"/>
    <p:sldId id="259" r:id="rId40"/>
    <p:sldId id="284" r:id="rId41"/>
    <p:sldId id="260" r:id="rId42"/>
    <p:sldId id="285" r:id="rId43"/>
    <p:sldId id="261" r:id="rId44"/>
    <p:sldId id="286" r:id="rId45"/>
    <p:sldId id="262" r:id="rId46"/>
    <p:sldId id="287" r:id="rId47"/>
    <p:sldId id="263" r:id="rId48"/>
    <p:sldId id="288" r:id="rId49"/>
    <p:sldId id="289" r:id="rId50"/>
    <p:sldId id="264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0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5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5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6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0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6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How far can you throw your shadow?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3  Autumn 1: Physics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Light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0"/>
          <a:stretch/>
        </p:blipFill>
        <p:spPr bwMode="auto">
          <a:xfrm>
            <a:off x="777103" y="4211774"/>
            <a:ext cx="3446554" cy="2241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61" y="4336687"/>
            <a:ext cx="3263039" cy="19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not sources of light?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Moon is not a source of light even though </a:t>
            </a:r>
            <a:r>
              <a:rPr lang="en-GB" sz="4000" dirty="0" smtClean="0">
                <a:latin typeface="Comic Sans MS" panose="030F0702030302020204" pitchFamily="66" charset="0"/>
              </a:rPr>
              <a:t>we can </a:t>
            </a:r>
            <a:r>
              <a:rPr lang="en-GB" sz="4000" dirty="0">
                <a:latin typeface="Comic Sans MS" panose="030F0702030302020204" pitchFamily="66" charset="0"/>
              </a:rPr>
              <a:t>see it in the dark.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Moon facts: Fun information about the Earth&amp;#39;s moon | 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6" y="3547533"/>
            <a:ext cx="2764367" cy="27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0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does light travel?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6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does light travel?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Light travels in straight lines.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Kids Science Projects and Experiments: Light Tra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268133"/>
            <a:ext cx="45339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4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are shadows formed?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65451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are shadows formed?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When light is blocked by an opaque object, a </a:t>
            </a:r>
            <a:r>
              <a:rPr lang="en-GB" sz="4000" dirty="0" smtClean="0">
                <a:latin typeface="Comic Sans MS" panose="030F0702030302020204" pitchFamily="66" charset="0"/>
              </a:rPr>
              <a:t>dark shadow </a:t>
            </a:r>
            <a:r>
              <a:rPr lang="en-GB" sz="4000" dirty="0">
                <a:latin typeface="Comic Sans MS" panose="030F0702030302020204" pitchFamily="66" charset="0"/>
              </a:rPr>
              <a:t>is formed.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0"/>
          <a:stretch/>
        </p:blipFill>
        <p:spPr bwMode="auto">
          <a:xfrm>
            <a:off x="6441302" y="3530737"/>
            <a:ext cx="4277497" cy="2646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132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we see objects?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9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we see objects?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Light reflects off the object and enters our eyes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567" y="3362854"/>
            <a:ext cx="5301374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What’s the attraction?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3  Autumn 2: Physics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Forces and Magnets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C:\Users\teacher\AppData\Local\Microsoft\Windows\INetCache\Content.MSO\83D1B77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4" y="3698240"/>
            <a:ext cx="3678101" cy="261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81120"/>
            <a:ext cx="3357154" cy="26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are forces?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do forces do?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friction?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How do different surfaces affect the motion of an object?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How do magnets work?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Which materials are magnetic?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the magnetic poles?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How do poles work?</a:t>
            </a:r>
          </a:p>
        </p:txBody>
      </p:sp>
    </p:spTree>
    <p:extLst>
      <p:ext uri="{BB962C8B-B14F-4D97-AF65-F5344CB8AC3E}">
        <p14:creationId xmlns:p14="http://schemas.microsoft.com/office/powerpoint/2010/main" val="233486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forces?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6276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is a light source?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Why do we need light?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darkness?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not sources of light?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does light travel?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are shadows formed?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do we see objects?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1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forces?</a:t>
            </a:r>
            <a:endParaRPr lang="en-GB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1789029"/>
            <a:ext cx="7311617" cy="71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Forces are pushes and pulls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207" y="3160667"/>
            <a:ext cx="5000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do forces do?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2945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do forces do?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They make objects start to move, speed up, slow down or even stop.</a:t>
            </a:r>
          </a:p>
          <a:p>
            <a:endParaRPr lang="en-GB" dirty="0"/>
          </a:p>
        </p:txBody>
      </p:sp>
      <p:pic>
        <p:nvPicPr>
          <p:cNvPr id="1026" name="Picture 2" descr="Types of Forces: Definitions and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32" y="3196441"/>
            <a:ext cx="3240768" cy="31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1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is friction?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41195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is friction?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Friction is a force that holds back the motion </a:t>
            </a:r>
            <a:r>
              <a:rPr lang="en-GB" sz="4000" dirty="0" smtClean="0">
                <a:latin typeface="Comic Sans MS" panose="030F0702030302020204" pitchFamily="66" charset="0"/>
              </a:rPr>
              <a:t>of an </a:t>
            </a:r>
            <a:r>
              <a:rPr lang="en-GB" sz="4000" dirty="0">
                <a:latin typeface="Comic Sans MS" panose="030F0702030302020204" pitchFamily="66" charset="0"/>
              </a:rPr>
              <a:t>object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What is friction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34" y="3108960"/>
            <a:ext cx="6253237" cy="35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different surfaces affect the motion of an object?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783086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different surfaces affect the motion of an object?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Some surfaces create more friction than </a:t>
            </a:r>
            <a:r>
              <a:rPr lang="en-GB" sz="4000" dirty="0" smtClean="0">
                <a:latin typeface="Comic Sans MS" panose="030F0702030302020204" pitchFamily="66" charset="0"/>
              </a:rPr>
              <a:t>others which </a:t>
            </a:r>
            <a:r>
              <a:rPr lang="en-GB" sz="4000" dirty="0">
                <a:latin typeface="Comic Sans MS" panose="030F0702030302020204" pitchFamily="66" charset="0"/>
              </a:rPr>
              <a:t>means that objects move across </a:t>
            </a:r>
            <a:r>
              <a:rPr lang="en-GB" sz="4000" dirty="0" smtClean="0">
                <a:latin typeface="Comic Sans MS" panose="030F0702030302020204" pitchFamily="66" charset="0"/>
              </a:rPr>
              <a:t>them slower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Examples of Sliding Friction: What It Is in Simple Te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66" y="3902846"/>
            <a:ext cx="4440805" cy="24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98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magnets work?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568379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magnets work?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Magnets produce an area of force around them called a magnetic field which attract or repel objects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urious Kids: How and why do magnets stick togeth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41" y="4001294"/>
            <a:ext cx="71818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75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Which materials are magnetic?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79099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 light source?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32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Which materials are magnetic?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Objects that are magnetic, are attracted to magnets. Iron and steel are magnetic.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List of Magnetic Me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80130"/>
            <a:ext cx="5000897" cy="33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19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 magnetic poles?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192472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 magnetic poles?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ends of a magnet are called poles. One end is called the north pole and the other end is called the south pole.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3" y="3915955"/>
            <a:ext cx="3357154" cy="26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the poles work?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114764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the poles work?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Opposite poles attract, similar poles repel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52" y="3393440"/>
            <a:ext cx="3783874" cy="29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7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What do rocks tell us about the way the Earth was formed?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3  Spring 1: Chemistry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Rocks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Metamorphism Images, Stock Photos &amp;amp; Vectors |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428261" y="4509589"/>
            <a:ext cx="4195989" cy="2004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11,175 Soil Layers Illustrations &amp;amp; Clip Art - i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7263" r="6319" b="12107"/>
          <a:stretch/>
        </p:blipFill>
        <p:spPr bwMode="auto">
          <a:xfrm>
            <a:off x="8415201" y="4187553"/>
            <a:ext cx="3027861" cy="2324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7487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are the different types of rock?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are igneous rocks formed?</a:t>
            </a:r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How are sedimentary rocks formed?</a:t>
            </a:r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How are metamorphic rocks formed?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fossils?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do fossils show?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soil?</a:t>
            </a:r>
          </a:p>
        </p:txBody>
      </p:sp>
    </p:spTree>
    <p:extLst>
      <p:ext uri="{BB962C8B-B14F-4D97-AF65-F5344CB8AC3E}">
        <p14:creationId xmlns:p14="http://schemas.microsoft.com/office/powerpoint/2010/main" val="4003094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the different types of rock?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673736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the different types of rock?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three types of naturally formed rock are igneous, sedimentary and metamorphic.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Metamorphism Images, Stock Photos &amp;amp; Vectors |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3415301" y="4001294"/>
            <a:ext cx="4195989" cy="2004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409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are igneous rocks formed?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7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 light source?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 light source is something that emits light by burning, electricity or chemical reactions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Light source icons set cartoon style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1"/>
          <a:stretch/>
        </p:blipFill>
        <p:spPr bwMode="auto">
          <a:xfrm>
            <a:off x="6887299" y="3218997"/>
            <a:ext cx="3510734" cy="34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10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are igneous rocks 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When molten magma cools, igneous rocks are formed.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sz="4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gneous Rocks: Everything You Need to Kn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1" y="2826248"/>
            <a:ext cx="5523192" cy="36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gneous Rocks | Pictures of Intrusive and Extrusive Rock Types | Igneous  rock, Igneous, Rocks and miner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319463"/>
            <a:ext cx="3619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86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532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are sedimentary rocks formed?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24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532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are sedimentary rocks formed?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Over millions of years, layers of sediment builds up forming sedimentary rocks.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ow are sedimentary rocks formed? | What are sedimentary roc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95" y="3330249"/>
            <a:ext cx="4941206" cy="33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ttle down! – Sedimentary rocks | Lea (Kuhta) Rebrov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90" y="3745678"/>
            <a:ext cx="4038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93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are metamorphic rocks formed?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37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are metamorphic rocks formed?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When some igneous and sedimentary rocks are heated and squeezed (pressured), they for metamorphic rocks.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How Are Metamorphic Rocks Formed? - WorldAt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53" y="3506937"/>
            <a:ext cx="4272808" cy="30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10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fossils?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83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fossils?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Fossils are the remains of prehistoric life.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5" y="2820586"/>
            <a:ext cx="5567946" cy="37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99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do fossils show?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0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do fossils show?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Fossils tell us about the Earth and about life that existed hundreds of thousands of millions of years ago.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28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soil?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2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Why do we need light?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91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soil?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Soil is made from pieces of rock, minerals, decaying plants and water.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Soil Layers Diagram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1"/>
          <a:stretch/>
        </p:blipFill>
        <p:spPr bwMode="auto">
          <a:xfrm>
            <a:off x="2942318" y="3222806"/>
            <a:ext cx="5409201" cy="34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17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What makes plants and flowers grow and flourish?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3  </a:t>
            </a:r>
            <a:r>
              <a:rPr lang="en-GB" dirty="0" smtClean="0">
                <a:latin typeface="Comic Sans MS" panose="030F0702030302020204" pitchFamily="66" charset="0"/>
              </a:rPr>
              <a:t>Summer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1: </a:t>
            </a:r>
            <a:r>
              <a:rPr lang="en-GB" dirty="0" smtClean="0">
                <a:latin typeface="Comic Sans MS" panose="030F0702030302020204" pitchFamily="66" charset="0"/>
              </a:rPr>
              <a:t>Biology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Plants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8"/>
          <a:stretch/>
        </p:blipFill>
        <p:spPr bwMode="auto">
          <a:xfrm>
            <a:off x="1301555" y="3879777"/>
            <a:ext cx="2308860" cy="1911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54" y="3602038"/>
            <a:ext cx="1750646" cy="30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5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</a:t>
            </a:r>
            <a:r>
              <a:rPr lang="en-GB" sz="3600" dirty="0" smtClean="0">
                <a:latin typeface="Comic Sans MS" panose="030F0702030302020204" pitchFamily="66" charset="0"/>
              </a:rPr>
              <a:t>are roots?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the stem/trunk?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leaves?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flowers?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do plants need to grow?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is water transported within plants?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do flowers help the life cycle of flowering plants?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49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roots?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053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roots?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roots help to anchor the plant in the soil. They also absorb water and nutrients from the soil for the stem to carry to the rest of the plant.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24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is the stem/trunk?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83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is the stem/trunk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stem carries water and other nutrients from the roots to the rest of the plant.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2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leav</a:t>
            </a:r>
            <a:r>
              <a:rPr lang="en-GB" sz="4800" b="1" dirty="0" smtClean="0">
                <a:latin typeface="Comic Sans MS" panose="030F0702030302020204" pitchFamily="66" charset="0"/>
              </a:rPr>
              <a:t>es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243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leaves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Leaves use carbon dioxide and sunlight to make food for the plant.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16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flowers?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78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Why do we need light?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We need light so that we are able to see in the dark.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Light in a Dark World - Groundwork Bible Stu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23" y="3169922"/>
            <a:ext cx="3859076" cy="25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608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flowers?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Flowers attract bees and other insects so that they can collect pollen to make seeds.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746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do plants need to grow?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023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do plants need to grow?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Air, water, sunlight, nutrients from the soil, room to grow and a suitable temperature.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86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is water transported within plants?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80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is water transported within plants?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Water is absorbed from the soil by the roots. It is then transported from the roots to the stem and then to the rest of the plant.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019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flowers help the life cycle of a flowering plant?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82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flowers help the life cycle of a flowering plant?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flower’s job is to create seeds so that new plants can grow.</a:t>
            </a:r>
          </a:p>
        </p:txBody>
      </p:sp>
    </p:spTree>
    <p:extLst>
      <p:ext uri="{BB962C8B-B14F-4D97-AF65-F5344CB8AC3E}">
        <p14:creationId xmlns:p14="http://schemas.microsoft.com/office/powerpoint/2010/main" val="22989264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How can </a:t>
            </a:r>
            <a:r>
              <a:rPr lang="en-GB" b="1" u="sng" dirty="0" err="1">
                <a:latin typeface="Comic Sans MS" panose="030F0702030302020204" pitchFamily="66" charset="0"/>
              </a:rPr>
              <a:t>U</a:t>
            </a:r>
            <a:r>
              <a:rPr lang="en-GB" b="1" u="sng" dirty="0" err="1" smtClean="0">
                <a:latin typeface="Comic Sans MS" panose="030F0702030302020204" pitchFamily="66" charset="0"/>
              </a:rPr>
              <a:t>ssain</a:t>
            </a:r>
            <a:r>
              <a:rPr lang="en-GB" b="1" u="sng" dirty="0" smtClean="0">
                <a:latin typeface="Comic Sans MS" panose="030F0702030302020204" pitchFamily="66" charset="0"/>
              </a:rPr>
              <a:t> </a:t>
            </a:r>
            <a:r>
              <a:rPr lang="en-GB" b="1" u="sng" dirty="0">
                <a:latin typeface="Comic Sans MS" panose="030F0702030302020204" pitchFamily="66" charset="0"/>
              </a:rPr>
              <a:t>Bolt move so quickly?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3  </a:t>
            </a:r>
            <a:r>
              <a:rPr lang="en-GB" dirty="0" smtClean="0">
                <a:latin typeface="Comic Sans MS" panose="030F0702030302020204" pitchFamily="66" charset="0"/>
              </a:rPr>
              <a:t>Summer</a:t>
            </a:r>
            <a:r>
              <a:rPr lang="en-GB" dirty="0" smtClean="0">
                <a:latin typeface="Comic Sans MS" panose="030F0702030302020204" pitchFamily="66" charset="0"/>
              </a:rPr>
              <a:t> 2: Biology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Animals including humans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9" y="3202214"/>
            <a:ext cx="2242185" cy="30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81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</a:t>
            </a:r>
            <a:r>
              <a:rPr lang="en-GB" sz="3200" dirty="0" smtClean="0">
                <a:latin typeface="Comic Sans MS" panose="030F0702030302020204" pitchFamily="66" charset="0"/>
              </a:rPr>
              <a:t>is a vertebrate?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an endoskeleton?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an exoskeleton?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does a skeleton do?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How do we move?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the different groups of nutrients?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carnivores?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herbivores?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omnivores?</a:t>
            </a:r>
            <a:endParaRPr lang="en-GB" sz="32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911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 vertebrate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Vertebrates are animals with a backbone</a:t>
            </a:r>
          </a:p>
        </p:txBody>
      </p:sp>
    </p:spTree>
    <p:extLst>
      <p:ext uri="{BB962C8B-B14F-4D97-AF65-F5344CB8AC3E}">
        <p14:creationId xmlns:p14="http://schemas.microsoft.com/office/powerpoint/2010/main" val="301488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darkness?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4569534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an endoskeleton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Skeletons which are inside the body. These skeletons grow with the bodies.</a:t>
            </a:r>
          </a:p>
        </p:txBody>
      </p:sp>
    </p:spTree>
    <p:extLst>
      <p:ext uri="{BB962C8B-B14F-4D97-AF65-F5344CB8AC3E}">
        <p14:creationId xmlns:p14="http://schemas.microsoft.com/office/powerpoint/2010/main" val="35037088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an exoskeleton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An exoskeleton is a covering that supports and protects animals.</a:t>
            </a:r>
          </a:p>
        </p:txBody>
      </p:sp>
    </p:spTree>
    <p:extLst>
      <p:ext uri="{BB962C8B-B14F-4D97-AF65-F5344CB8AC3E}">
        <p14:creationId xmlns:p14="http://schemas.microsoft.com/office/powerpoint/2010/main" val="982648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does a skeleton do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Provide support and shape to an animal’s body, allow movement through the joints and protect organs (e.g. the skull protects the brain).</a:t>
            </a:r>
          </a:p>
        </p:txBody>
      </p:sp>
    </p:spTree>
    <p:extLst>
      <p:ext uri="{BB962C8B-B14F-4D97-AF65-F5344CB8AC3E}">
        <p14:creationId xmlns:p14="http://schemas.microsoft.com/office/powerpoint/2010/main" val="32478125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we move?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Muscles contract to enable us to move.</a:t>
            </a:r>
          </a:p>
        </p:txBody>
      </p:sp>
    </p:spTree>
    <p:extLst>
      <p:ext uri="{BB962C8B-B14F-4D97-AF65-F5344CB8AC3E}">
        <p14:creationId xmlns:p14="http://schemas.microsoft.com/office/powerpoint/2010/main" val="42854703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 different groups of nutrients?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Protein, carbohydrates, fat, vitamins, minerals and fibre</a:t>
            </a:r>
          </a:p>
        </p:txBody>
      </p:sp>
    </p:spTree>
    <p:extLst>
      <p:ext uri="{BB962C8B-B14F-4D97-AF65-F5344CB8AC3E}">
        <p14:creationId xmlns:p14="http://schemas.microsoft.com/office/powerpoint/2010/main" val="20759083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carnivores?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Animals which eat meat</a:t>
            </a:r>
          </a:p>
        </p:txBody>
      </p:sp>
    </p:spTree>
    <p:extLst>
      <p:ext uri="{BB962C8B-B14F-4D97-AF65-F5344CB8AC3E}">
        <p14:creationId xmlns:p14="http://schemas.microsoft.com/office/powerpoint/2010/main" val="17657816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herbivores?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Animals which eat plants</a:t>
            </a:r>
          </a:p>
        </p:txBody>
      </p:sp>
    </p:spTree>
    <p:extLst>
      <p:ext uri="{BB962C8B-B14F-4D97-AF65-F5344CB8AC3E}">
        <p14:creationId xmlns:p14="http://schemas.microsoft.com/office/powerpoint/2010/main" val="998595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omnivores?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Animals which eat a mix of both meat and plants.</a:t>
            </a:r>
          </a:p>
        </p:txBody>
      </p:sp>
    </p:spTree>
    <p:extLst>
      <p:ext uri="{BB962C8B-B14F-4D97-AF65-F5344CB8AC3E}">
        <p14:creationId xmlns:p14="http://schemas.microsoft.com/office/powerpoint/2010/main" val="244652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darkness?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Dark is the absence of light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Darkness - Simple English Wikipedia, the free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0" y="2966561"/>
            <a:ext cx="3980997" cy="29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not sources of light?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1218</Words>
  <Application>Microsoft Office PowerPoint</Application>
  <PresentationFormat>Widescreen</PresentationFormat>
  <Paragraphs>168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Calibri Light</vt:lpstr>
      <vt:lpstr>Comic Sans MS</vt:lpstr>
      <vt:lpstr>Times New Roman</vt:lpstr>
      <vt:lpstr>Office Theme</vt:lpstr>
      <vt:lpstr>How far can you throw your shadow?</vt:lpstr>
      <vt:lpstr>Key knowledge:</vt:lpstr>
      <vt:lpstr>What is a light source?</vt:lpstr>
      <vt:lpstr>What is a light source?</vt:lpstr>
      <vt:lpstr>Why do we need light?</vt:lpstr>
      <vt:lpstr>Why do we need light?</vt:lpstr>
      <vt:lpstr>What is darkness?</vt:lpstr>
      <vt:lpstr>What is darkness?</vt:lpstr>
      <vt:lpstr>What are not sources of light?</vt:lpstr>
      <vt:lpstr>What are not sources of light?</vt:lpstr>
      <vt:lpstr>How does light travel?</vt:lpstr>
      <vt:lpstr>How does light travel?</vt:lpstr>
      <vt:lpstr>How are shadows formed?</vt:lpstr>
      <vt:lpstr>How are shadows formed?</vt:lpstr>
      <vt:lpstr>How do we see objects?</vt:lpstr>
      <vt:lpstr>How do we see objects?</vt:lpstr>
      <vt:lpstr>What’s the attraction?</vt:lpstr>
      <vt:lpstr>Key knowledge:</vt:lpstr>
      <vt:lpstr>What are forces?</vt:lpstr>
      <vt:lpstr>What are forces?</vt:lpstr>
      <vt:lpstr>What do forces do?</vt:lpstr>
      <vt:lpstr>What do forces do?</vt:lpstr>
      <vt:lpstr>What is friction?</vt:lpstr>
      <vt:lpstr>What is friction?</vt:lpstr>
      <vt:lpstr>How do different surfaces affect the motion of an object?</vt:lpstr>
      <vt:lpstr>How do different surfaces affect the motion of an object?</vt:lpstr>
      <vt:lpstr>How do magnets work?</vt:lpstr>
      <vt:lpstr>How do magnets work?</vt:lpstr>
      <vt:lpstr>Which materials are magnetic?</vt:lpstr>
      <vt:lpstr>Which materials are magnetic?</vt:lpstr>
      <vt:lpstr>What are the magnetic poles?</vt:lpstr>
      <vt:lpstr>What are the magnetic poles?</vt:lpstr>
      <vt:lpstr>How do the poles work?</vt:lpstr>
      <vt:lpstr>How do the poles work?</vt:lpstr>
      <vt:lpstr>What do rocks tell us about the way the Earth was formed?</vt:lpstr>
      <vt:lpstr>Key knowledge:</vt:lpstr>
      <vt:lpstr>What are the different types of rock?</vt:lpstr>
      <vt:lpstr>What are the different types of rock?</vt:lpstr>
      <vt:lpstr>How are igneous rocks formed?</vt:lpstr>
      <vt:lpstr>How are igneous rocks formed?</vt:lpstr>
      <vt:lpstr>How are sedimentary rocks formed?</vt:lpstr>
      <vt:lpstr>How are sedimentary rocks formed?</vt:lpstr>
      <vt:lpstr>How are metamorphic rocks formed?</vt:lpstr>
      <vt:lpstr>How are metamorphic rocks formed?</vt:lpstr>
      <vt:lpstr>What are fossils?</vt:lpstr>
      <vt:lpstr>What are fossils?</vt:lpstr>
      <vt:lpstr>What do fossils show?</vt:lpstr>
      <vt:lpstr>What do fossils show?</vt:lpstr>
      <vt:lpstr>What is soil?</vt:lpstr>
      <vt:lpstr>What is soil?</vt:lpstr>
      <vt:lpstr>What makes plants and flowers grow and flourish?</vt:lpstr>
      <vt:lpstr>Key knowledge:</vt:lpstr>
      <vt:lpstr>What are roots?</vt:lpstr>
      <vt:lpstr>What are roots?</vt:lpstr>
      <vt:lpstr>What is the stem/trunk?</vt:lpstr>
      <vt:lpstr>What is the stem/trunk?</vt:lpstr>
      <vt:lpstr>What are leaves?</vt:lpstr>
      <vt:lpstr>What are leaves?</vt:lpstr>
      <vt:lpstr>What are flowers?</vt:lpstr>
      <vt:lpstr>What are flowers?</vt:lpstr>
      <vt:lpstr>What do plants need to grow?</vt:lpstr>
      <vt:lpstr>What do plants need to grow?</vt:lpstr>
      <vt:lpstr>How is water transported within plants?</vt:lpstr>
      <vt:lpstr>How is water transported within plants?</vt:lpstr>
      <vt:lpstr>How do flowers help the life cycle of a flowering plant?</vt:lpstr>
      <vt:lpstr>How do flowers help the life cycle of a flowering plant?</vt:lpstr>
      <vt:lpstr>How can Ussain Bolt move so quickly? </vt:lpstr>
      <vt:lpstr>Key knowledge:</vt:lpstr>
      <vt:lpstr>What is a vertebrate?</vt:lpstr>
      <vt:lpstr>What is an endoskeleton?</vt:lpstr>
      <vt:lpstr>What is an exoskeleton?</vt:lpstr>
      <vt:lpstr>What does a skeleton do?</vt:lpstr>
      <vt:lpstr>How do we move?</vt:lpstr>
      <vt:lpstr>What are the different groups of nutrients?</vt:lpstr>
      <vt:lpstr>What are carnivores?</vt:lpstr>
      <vt:lpstr>What are herbivores?</vt:lpstr>
      <vt:lpstr>What are omnivores?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everything that goes up always come down?</dc:title>
  <dc:creator>teacher</dc:creator>
  <cp:lastModifiedBy>teacher</cp:lastModifiedBy>
  <cp:revision>21</cp:revision>
  <dcterms:created xsi:type="dcterms:W3CDTF">2021-12-01T12:16:06Z</dcterms:created>
  <dcterms:modified xsi:type="dcterms:W3CDTF">2022-11-28T09:24:28Z</dcterms:modified>
</cp:coreProperties>
</file>