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86" r:id="rId5"/>
    <p:sldId id="268" r:id="rId6"/>
    <p:sldId id="287" r:id="rId7"/>
    <p:sldId id="269" r:id="rId8"/>
    <p:sldId id="288" r:id="rId9"/>
    <p:sldId id="271" r:id="rId10"/>
    <p:sldId id="289" r:id="rId11"/>
    <p:sldId id="272" r:id="rId12"/>
    <p:sldId id="290" r:id="rId13"/>
    <p:sldId id="273" r:id="rId14"/>
    <p:sldId id="291" r:id="rId15"/>
    <p:sldId id="274" r:id="rId16"/>
    <p:sldId id="292" r:id="rId17"/>
    <p:sldId id="275" r:id="rId18"/>
    <p:sldId id="293" r:id="rId19"/>
    <p:sldId id="276" r:id="rId20"/>
    <p:sldId id="277" r:id="rId21"/>
    <p:sldId id="278" r:id="rId22"/>
    <p:sldId id="294" r:id="rId23"/>
    <p:sldId id="279" r:id="rId24"/>
    <p:sldId id="295" r:id="rId25"/>
    <p:sldId id="280" r:id="rId26"/>
    <p:sldId id="296" r:id="rId27"/>
    <p:sldId id="281" r:id="rId28"/>
    <p:sldId id="297" r:id="rId29"/>
    <p:sldId id="282" r:id="rId30"/>
    <p:sldId id="298" r:id="rId31"/>
    <p:sldId id="283" r:id="rId32"/>
    <p:sldId id="299" r:id="rId33"/>
    <p:sldId id="284" r:id="rId34"/>
    <p:sldId id="300" r:id="rId35"/>
    <p:sldId id="285" r:id="rId36"/>
    <p:sldId id="301" r:id="rId37"/>
    <p:sldId id="256" r:id="rId38"/>
    <p:sldId id="257" r:id="rId39"/>
    <p:sldId id="258" r:id="rId40"/>
    <p:sldId id="302" r:id="rId41"/>
    <p:sldId id="259" r:id="rId42"/>
    <p:sldId id="303" r:id="rId43"/>
    <p:sldId id="260" r:id="rId44"/>
    <p:sldId id="304" r:id="rId45"/>
    <p:sldId id="261" r:id="rId46"/>
    <p:sldId id="305" r:id="rId47"/>
    <p:sldId id="262" r:id="rId48"/>
    <p:sldId id="306" r:id="rId49"/>
    <p:sldId id="263" r:id="rId50"/>
    <p:sldId id="307" r:id="rId51"/>
    <p:sldId id="264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4660"/>
  </p:normalViewPr>
  <p:slideViewPr>
    <p:cSldViewPr snapToGrid="0">
      <p:cViewPr varScale="1">
        <p:scale>
          <a:sx n="44" d="100"/>
          <a:sy n="44" d="100"/>
        </p:scale>
        <p:origin x="72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30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55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55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3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66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80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70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96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93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29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What happens to the food we eat?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Year 4  Autumn 1: Biology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The Digestive System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And Food Chains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" y="3367361"/>
            <a:ext cx="2958737" cy="321631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164" y="4429919"/>
            <a:ext cx="3347357" cy="203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role do teeth play in digestion?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They start the digestive process by cutting and chewing food.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Teeth names: Diagram, types, and function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2"/>
          <a:stretch/>
        </p:blipFill>
        <p:spPr bwMode="auto">
          <a:xfrm>
            <a:off x="6251576" y="2976517"/>
            <a:ext cx="4355464" cy="377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858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are producers?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560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are producers?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Producers are living things that make their own food – usually using energy from the sun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Producers - Food Chain Cy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63" y="3347350"/>
            <a:ext cx="4599306" cy="333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140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are prey?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217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are prey?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Organisms (or living things) that predators kill for food.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What is a Food Chain? | Food Chain Fa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3097303"/>
            <a:ext cx="60007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913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are predators?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945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are predators?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A predator is an animal that hunts, kills and eats other animals for food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What is a Food Chain? | Food Chain Fa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3097303"/>
            <a:ext cx="60007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164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do food chains show?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238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do food chains show?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A food chain shows how plants and animals get their energy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food chain | If you are done early try this Food Chain Game . | Food chain,  Simple food chain, Science food chai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5"/>
          <a:stretch/>
        </p:blipFill>
        <p:spPr bwMode="auto">
          <a:xfrm>
            <a:off x="5205412" y="3275179"/>
            <a:ext cx="6490200" cy="334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439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Could you survive without electricity for a day?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Year 4  Autumn 2: Physics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Electricity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2"/>
          <a:stretch/>
        </p:blipFill>
        <p:spPr bwMode="auto">
          <a:xfrm>
            <a:off x="394334" y="4461510"/>
            <a:ext cx="4189096" cy="1802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487" y="4030980"/>
            <a:ext cx="2504123" cy="223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54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latin typeface="Comic Sans MS" panose="030F0702030302020204" pitchFamily="66" charset="0"/>
              </a:rPr>
              <a:t>Key knowledge: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1889"/>
            <a:ext cx="10515600" cy="4351338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What are the main parts of the digestive system?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is the role of the digestive system?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are the different types of teeth called?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role do teeth play in digestion?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are producers?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are prey?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are predators?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do food chains show?</a:t>
            </a:r>
          </a:p>
        </p:txBody>
      </p:sp>
    </p:spTree>
    <p:extLst>
      <p:ext uri="{BB962C8B-B14F-4D97-AF65-F5344CB8AC3E}">
        <p14:creationId xmlns:p14="http://schemas.microsoft.com/office/powerpoint/2010/main" val="2394805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latin typeface="Comic Sans MS" panose="030F0702030302020204" pitchFamily="66" charset="0"/>
              </a:rPr>
              <a:t>Key knowledge: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1889"/>
            <a:ext cx="10515600" cy="4351338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Where does electricity come from?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Which appliances run on electricity?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is a complete circuit?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can be used to break the flow in a circuit?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How does a circuit work?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is an electrical conductor?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is an electrical insulator?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is a series circuit?</a:t>
            </a:r>
          </a:p>
        </p:txBody>
      </p:sp>
    </p:spTree>
    <p:extLst>
      <p:ext uri="{BB962C8B-B14F-4D97-AF65-F5344CB8AC3E}">
        <p14:creationId xmlns:p14="http://schemas.microsoft.com/office/powerpoint/2010/main" val="2422983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Where does electricity come from?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473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Where does electricity come from?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Electricity is generated using energy from natural sources such as the Sun, oil, water and wind.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Where does Electricity come from ? | Know-It-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409" y="3188970"/>
            <a:ext cx="5251856" cy="3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393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Which appliances run on electricity?</a:t>
            </a:r>
            <a:endParaRPr lang="en-GB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703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Which appliances run on electricity?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Some appliances use batteries and some </a:t>
            </a:r>
            <a:r>
              <a:rPr lang="en-GB" sz="4000" dirty="0" smtClean="0">
                <a:latin typeface="Comic Sans MS" panose="030F0702030302020204" pitchFamily="66" charset="0"/>
              </a:rPr>
              <a:t>use mains </a:t>
            </a:r>
            <a:r>
              <a:rPr lang="en-GB" sz="4000" dirty="0">
                <a:latin typeface="Comic Sans MS" panose="030F0702030302020204" pitchFamily="66" charset="0"/>
              </a:rPr>
              <a:t>electricity.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1" y="3291840"/>
            <a:ext cx="355473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03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is a compete circuit?</a:t>
            </a:r>
            <a:endParaRPr lang="en-GB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431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is a compete circuit?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A complete circuit is a loop that allows electrical current to flow through wires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2"/>
          <a:stretch/>
        </p:blipFill>
        <p:spPr bwMode="auto">
          <a:xfrm>
            <a:off x="2028824" y="4017645"/>
            <a:ext cx="4189096" cy="1802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2325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can be used to break the flow in a circuit?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391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can be used to break the flow in a circuit?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A switch controls the flow of the </a:t>
            </a:r>
            <a:r>
              <a:rPr lang="en-GB" sz="4000" dirty="0" smtClean="0">
                <a:latin typeface="Comic Sans MS" panose="030F0702030302020204" pitchFamily="66" charset="0"/>
              </a:rPr>
              <a:t>electrical current </a:t>
            </a:r>
            <a:r>
              <a:rPr lang="en-GB" sz="4000" dirty="0">
                <a:latin typeface="Comic Sans MS" panose="030F0702030302020204" pitchFamily="66" charset="0"/>
              </a:rPr>
              <a:t>around the circuit. When the switch is off, the current cannot flow.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3469959"/>
            <a:ext cx="1838166" cy="288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50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How does a circuit work?</a:t>
            </a:r>
            <a:endParaRPr lang="en-GB" sz="4800" b="1" dirty="0"/>
          </a:p>
        </p:txBody>
      </p:sp>
      <p:sp>
        <p:nvSpPr>
          <p:cNvPr id="4" name="AutoShape 4" descr="What is electricity? | TheSchoolR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94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>
                <a:latin typeface="Comic Sans MS" panose="030F0702030302020204" pitchFamily="66" charset="0"/>
              </a:rPr>
              <a:t>What </a:t>
            </a:r>
            <a:r>
              <a:rPr lang="en-GB" sz="4800" b="1" dirty="0" smtClean="0">
                <a:latin typeface="Comic Sans MS" panose="030F0702030302020204" pitchFamily="66" charset="0"/>
              </a:rPr>
              <a:t>are the main parts of the digestive system?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879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How does a circuit work?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The battery pushes the electricity along the wires from the positive terminal, through the bulb and back to the negative terminal. This creates a circuit.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4" name="AutoShape 4" descr="What is electricity? | TheSchoolR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65" y="4204334"/>
            <a:ext cx="5837752" cy="184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396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is an electrical conductor?</a:t>
            </a:r>
            <a:endParaRPr lang="en-GB" sz="4800" b="1" dirty="0"/>
          </a:p>
        </p:txBody>
      </p:sp>
      <p:sp>
        <p:nvSpPr>
          <p:cNvPr id="4" name="AutoShape 2" descr="10 Examples of Electrical Conductors and Insula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10 Examples of Electrical Conductors and Insulato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10 Examples of Electrical Conductors and Insulato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10 Examples of Electrical Conductors and Insulator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246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is an electrical conductor?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n-GB" sz="4000" dirty="0">
                <a:latin typeface="Comic Sans MS" panose="030F0702030302020204" pitchFamily="66" charset="0"/>
              </a:rPr>
              <a:t>Objects that are made from materials that </a:t>
            </a:r>
            <a:r>
              <a:rPr lang="en-GB" sz="4000" dirty="0" smtClean="0">
                <a:latin typeface="Comic Sans MS" panose="030F0702030302020204" pitchFamily="66" charset="0"/>
              </a:rPr>
              <a:t>allow electricity </a:t>
            </a:r>
            <a:r>
              <a:rPr lang="en-GB" sz="4000" dirty="0">
                <a:latin typeface="Comic Sans MS" panose="030F0702030302020204" pitchFamily="66" charset="0"/>
              </a:rPr>
              <a:t>to pass through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10 Examples of Electrical Conductors and Insula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10 Examples of Electrical Conductors and Insulato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10 Examples of Electrical Conductors and Insulato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10 Examples of Electrical Conductors and Insulator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45"/>
          <a:stretch/>
        </p:blipFill>
        <p:spPr bwMode="auto">
          <a:xfrm>
            <a:off x="2657187" y="3920490"/>
            <a:ext cx="646522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58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is an electrical insulator?</a:t>
            </a:r>
            <a:endParaRPr lang="en-GB" sz="4800" b="1" dirty="0"/>
          </a:p>
        </p:txBody>
      </p:sp>
      <p:sp>
        <p:nvSpPr>
          <p:cNvPr id="4" name="AutoShape 2" descr="10 Examples of Electrical Conductors and Insula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040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is an electrical insulator?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n-GB" sz="4000" dirty="0">
                <a:latin typeface="Comic Sans MS" panose="030F0702030302020204" pitchFamily="66" charset="0"/>
              </a:rPr>
              <a:t>Objects that are made from materials that </a:t>
            </a:r>
            <a:r>
              <a:rPr lang="en-GB" sz="4000" dirty="0" smtClean="0">
                <a:latin typeface="Comic Sans MS" panose="030F0702030302020204" pitchFamily="66" charset="0"/>
              </a:rPr>
              <a:t>do not </a:t>
            </a:r>
            <a:r>
              <a:rPr lang="en-GB" sz="4000" dirty="0">
                <a:latin typeface="Comic Sans MS" panose="030F0702030302020204" pitchFamily="66" charset="0"/>
              </a:rPr>
              <a:t>allow electricity to pass through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10 Examples of Electrical Conductors and Insula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79"/>
          <a:stretch/>
        </p:blipFill>
        <p:spPr bwMode="auto">
          <a:xfrm>
            <a:off x="2410358" y="3524250"/>
            <a:ext cx="721179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856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is a series circuit?</a:t>
            </a:r>
            <a:endParaRPr lang="en-GB" sz="4800" b="1" dirty="0"/>
          </a:p>
        </p:txBody>
      </p:sp>
      <p:sp>
        <p:nvSpPr>
          <p:cNvPr id="4" name="AutoShape 2" descr="series circuit | electronic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5504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is a series circuit?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A simple circuit with several components one after the other.</a:t>
            </a:r>
            <a:endParaRPr lang="en-GB" sz="40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series circuit | electronic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80" y="3434667"/>
            <a:ext cx="7033260" cy="294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668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How does sound travel?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Year 4  Spring 1: Physics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Sound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72" y="4320948"/>
            <a:ext cx="3981405" cy="196664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80" y="4429919"/>
            <a:ext cx="4111671" cy="18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877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latin typeface="Comic Sans MS" panose="030F0702030302020204" pitchFamily="66" charset="0"/>
              </a:rPr>
              <a:t>Key knowledge: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1889"/>
            <a:ext cx="10515600" cy="4351338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What is a sound?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How is a sound made?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How do sounds travel?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is pitch?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is volume?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How do we measure sound?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How do we hear sound?</a:t>
            </a:r>
          </a:p>
        </p:txBody>
      </p:sp>
    </p:spTree>
    <p:extLst>
      <p:ext uri="{BB962C8B-B14F-4D97-AF65-F5344CB8AC3E}">
        <p14:creationId xmlns:p14="http://schemas.microsoft.com/office/powerpoint/2010/main" val="40030949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latin typeface="Comic Sans MS" panose="030F0702030302020204" pitchFamily="66" charset="0"/>
              </a:rPr>
              <a:t>What is a </a:t>
            </a:r>
            <a:r>
              <a:rPr lang="en-GB" sz="4800" b="1" dirty="0" smtClean="0">
                <a:latin typeface="Comic Sans MS" panose="030F0702030302020204" pitchFamily="66" charset="0"/>
              </a:rPr>
              <a:t>sound?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736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>
                <a:latin typeface="Comic Sans MS" panose="030F0702030302020204" pitchFamily="66" charset="0"/>
              </a:rPr>
              <a:t>What </a:t>
            </a:r>
            <a:r>
              <a:rPr lang="en-GB" sz="4800" b="1" dirty="0" smtClean="0">
                <a:latin typeface="Comic Sans MS" panose="030F0702030302020204" pitchFamily="66" charset="0"/>
              </a:rPr>
              <a:t>are the main parts of the digestive system?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The mouth, oesophagus, stomach, small intestine, large intestine and anus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" y="2952207"/>
            <a:ext cx="3542212" cy="363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731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latin typeface="Comic Sans MS" panose="030F0702030302020204" pitchFamily="66" charset="0"/>
              </a:rPr>
              <a:t>What is a </a:t>
            </a:r>
            <a:r>
              <a:rPr lang="en-GB" sz="4800" b="1" dirty="0" smtClean="0">
                <a:latin typeface="Comic Sans MS" panose="030F0702030302020204" pitchFamily="66" charset="0"/>
              </a:rPr>
              <a:t>sound?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A thing that can be heard.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758" y="2551612"/>
            <a:ext cx="4814888" cy="41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663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How is a sound made?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4783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How is a sound made?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When objects vibrate, a sound is made. The vibration makes the air around the </a:t>
            </a:r>
            <a:r>
              <a:rPr lang="en-GB" sz="4000" dirty="0" smtClean="0">
                <a:latin typeface="Comic Sans MS" panose="030F0702030302020204" pitchFamily="66" charset="0"/>
              </a:rPr>
              <a:t>object vibrate </a:t>
            </a:r>
            <a:r>
              <a:rPr lang="en-GB" sz="4000" dirty="0">
                <a:latin typeface="Comic Sans MS" panose="030F0702030302020204" pitchFamily="66" charset="0"/>
              </a:rPr>
              <a:t>and the vibrations enter your ear.</a:t>
            </a:r>
          </a:p>
          <a:p>
            <a:endParaRPr lang="en-GB" sz="44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uning fork vibrations and sound waves, illustration - Stock Image -  C050/8348 - Science Photo Libra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9" t="22626" r="17128" b="25713"/>
          <a:stretch/>
        </p:blipFill>
        <p:spPr bwMode="auto">
          <a:xfrm>
            <a:off x="8072844" y="3670255"/>
            <a:ext cx="3448595" cy="299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307" y="3925740"/>
            <a:ext cx="4084320" cy="27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08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How do sounds travel?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2241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How do sounds travel?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Sound waves travel through a medium (such as air, water, glass, stone, and brick).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036"/>
          <a:stretch/>
        </p:blipFill>
        <p:spPr>
          <a:xfrm>
            <a:off x="5425440" y="3178629"/>
            <a:ext cx="4397499" cy="358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223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What is </a:t>
            </a:r>
            <a:r>
              <a:rPr lang="en-GB" b="1" dirty="0" smtClean="0">
                <a:latin typeface="Comic Sans MS" panose="030F0702030302020204" pitchFamily="66" charset="0"/>
              </a:rPr>
              <a:t>pitch?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2379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What is </a:t>
            </a:r>
            <a:r>
              <a:rPr lang="en-GB" b="1" dirty="0" smtClean="0">
                <a:latin typeface="Comic Sans MS" panose="030F0702030302020204" pitchFamily="66" charset="0"/>
              </a:rPr>
              <a:t>pitch?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>
                <a:latin typeface="Comic Sans MS" panose="030F0702030302020204" pitchFamily="66" charset="0"/>
              </a:rPr>
              <a:t>The pitch of a sound is how high or low it is.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6938" b="6636"/>
          <a:stretch/>
        </p:blipFill>
        <p:spPr>
          <a:xfrm>
            <a:off x="2727347" y="3831771"/>
            <a:ext cx="6737305" cy="194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585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is volume?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837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is volume?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>
                <a:latin typeface="Comic Sans MS" panose="030F0702030302020204" pitchFamily="66" charset="0"/>
              </a:rPr>
              <a:t>The volume of a sound is how loud or quiet it is.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Image result for sound wave diagram | Sound science, Teaching sound,  Apologia physical scie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50"/>
          <a:stretch/>
        </p:blipFill>
        <p:spPr bwMode="auto">
          <a:xfrm>
            <a:off x="2135244" y="3754345"/>
            <a:ext cx="7921512" cy="233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9150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How do we measure sound?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27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>
                <a:latin typeface="Comic Sans MS" panose="030F0702030302020204" pitchFamily="66" charset="0"/>
              </a:rPr>
              <a:t>What </a:t>
            </a:r>
            <a:r>
              <a:rPr lang="en-GB" sz="4800" b="1" dirty="0" smtClean="0">
                <a:latin typeface="Comic Sans MS" panose="030F0702030302020204" pitchFamily="66" charset="0"/>
              </a:rPr>
              <a:t>is the role of the digestive system?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7711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How do we measure sound?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Amplitude measures how strong a sound wave is. Decibels measure how loud a sound 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93" y="3741964"/>
            <a:ext cx="5238750" cy="2857500"/>
          </a:xfrm>
          <a:prstGeom prst="rect">
            <a:avLst/>
          </a:prstGeom>
        </p:spPr>
      </p:pic>
      <p:pic>
        <p:nvPicPr>
          <p:cNvPr id="4098" name="Picture 2" descr="Levels Of Noise In Decibels (dB) Level Comparison Chart - Sound Proofing  Gu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953" y="3689113"/>
            <a:ext cx="6099537" cy="291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626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hear sounds?</a:t>
            </a:r>
            <a:endParaRPr lang="en-GB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3178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hear sounds?</a:t>
            </a:r>
            <a:endParaRPr lang="en-GB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>
                <a:latin typeface="Comic Sans MS" panose="030F0702030302020204" pitchFamily="66" charset="0"/>
              </a:rPr>
              <a:t>The sound waves travel to the ear and make the eardrums vibrate.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416"/>
          <a:stretch/>
        </p:blipFill>
        <p:spPr>
          <a:xfrm>
            <a:off x="3435803" y="3604669"/>
            <a:ext cx="5320394" cy="282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2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Which wild animals and plants thrive in our local environment?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Year 4  </a:t>
            </a:r>
            <a:r>
              <a:rPr lang="en-GB" dirty="0" smtClean="0">
                <a:latin typeface="Comic Sans MS" panose="030F0702030302020204" pitchFamily="66" charset="0"/>
              </a:rPr>
              <a:t>Summer 1: Biology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Living things and their habitats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" y="3509963"/>
            <a:ext cx="3221795" cy="188851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583" y="3509963"/>
            <a:ext cx="2941028" cy="213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625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latin typeface="Comic Sans MS" panose="030F0702030302020204" pitchFamily="66" charset="0"/>
              </a:rPr>
              <a:t>Key knowledge: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1889"/>
            <a:ext cx="10515600" cy="4351338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What </a:t>
            </a:r>
            <a:r>
              <a:rPr lang="en-GB" sz="3600" dirty="0" smtClean="0">
                <a:latin typeface="Comic Sans MS" panose="030F0702030302020204" pitchFamily="66" charset="0"/>
              </a:rPr>
              <a:t>are life processes?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ar</a:t>
            </a:r>
            <a:r>
              <a:rPr lang="en-GB" sz="3600" dirty="0" smtClean="0">
                <a:latin typeface="Comic Sans MS" panose="030F0702030302020204" pitchFamily="66" charset="0"/>
              </a:rPr>
              <a:t>e the seven life processes?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How can livin</a:t>
            </a:r>
            <a:r>
              <a:rPr lang="en-GB" sz="3600" dirty="0" smtClean="0">
                <a:latin typeface="Comic Sans MS" panose="030F0702030302020204" pitchFamily="66" charset="0"/>
              </a:rPr>
              <a:t>g things be grouped?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are vertebrates?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are invertebrates?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is a classification key?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How can environments change positively?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How can environments change negatively?</a:t>
            </a:r>
            <a:endParaRPr lang="en-GB" sz="36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6059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are life processes?</a:t>
            </a:r>
            <a:endParaRPr lang="en-GB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>
                <a:latin typeface="Comic Sans MS" panose="030F0702030302020204" pitchFamily="66" charset="0"/>
              </a:rPr>
              <a:t>The </a:t>
            </a:r>
            <a:r>
              <a:rPr lang="en-GB" sz="4000" dirty="0" smtClean="0">
                <a:latin typeface="Comic Sans MS" panose="030F0702030302020204" pitchFamily="66" charset="0"/>
              </a:rPr>
              <a:t>things that any living thing (or organism) has to do to stay alive.</a:t>
            </a:r>
            <a:endParaRPr lang="en-GB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4160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seven life processes?</a:t>
            </a:r>
            <a:endParaRPr lang="en-GB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Movement, respiration, sensitivity, growth, reproduction, excretion and nutrition</a:t>
            </a:r>
            <a:endParaRPr lang="en-GB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216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can living things be grouped?</a:t>
            </a:r>
            <a:endParaRPr lang="en-GB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According to different criteria (where they live, what type of organism they are, what features they have).</a:t>
            </a:r>
            <a:endParaRPr lang="en-GB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9011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are vertebrates?</a:t>
            </a:r>
            <a:endParaRPr lang="en-GB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Vertebrate animals are animals with a backbone (spine).</a:t>
            </a:r>
            <a:endParaRPr lang="en-GB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9882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are invertebrates?</a:t>
            </a:r>
            <a:endParaRPr lang="en-GB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Inv</a:t>
            </a:r>
            <a:r>
              <a:rPr lang="en-GB" sz="4000" dirty="0" smtClean="0">
                <a:latin typeface="Comic Sans MS" panose="030F0702030302020204" pitchFamily="66" charset="0"/>
              </a:rPr>
              <a:t>ertebrate animals are animals with no backbone (spine).</a:t>
            </a:r>
            <a:endParaRPr lang="en-GB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99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>
                <a:latin typeface="Comic Sans MS" panose="030F0702030302020204" pitchFamily="66" charset="0"/>
              </a:rPr>
              <a:t>What </a:t>
            </a:r>
            <a:r>
              <a:rPr lang="en-GB" sz="4800" b="1" dirty="0" smtClean="0">
                <a:latin typeface="Comic Sans MS" panose="030F0702030302020204" pitchFamily="66" charset="0"/>
              </a:rPr>
              <a:t>is the role of the digestive system?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The digestive system breaks down food into nutrients so the body can use them for energy, growth and repair.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Your Digestive System | Digestive Disease Center | Temple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666" y="3737872"/>
            <a:ext cx="6471648" cy="2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567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classification key?</a:t>
            </a:r>
            <a:endParaRPr lang="en-GB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A classification key is a tool that is used to group living things to help us identify them.</a:t>
            </a:r>
            <a:endParaRPr lang="en-GB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0411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can environments change positively?</a:t>
            </a:r>
            <a:endParaRPr lang="en-GB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The production of nature reserves and ecological parks to protect animals.</a:t>
            </a:r>
            <a:endParaRPr lang="en-GB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5768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can environments change negatively?</a:t>
            </a:r>
            <a:endParaRPr lang="en-GB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Litter and urban development can remove or damage habitats.</a:t>
            </a:r>
            <a:endParaRPr lang="en-GB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2387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Is the water on earth recycled?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Year 4  </a:t>
            </a:r>
            <a:r>
              <a:rPr lang="en-GB" dirty="0" smtClean="0">
                <a:latin typeface="Comic Sans MS" panose="030F0702030302020204" pitchFamily="66" charset="0"/>
              </a:rPr>
              <a:t>Summer 2: Chemistry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Changes of State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6" y="3509963"/>
            <a:ext cx="2704172" cy="246880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727" y="4228978"/>
            <a:ext cx="1300490" cy="119096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129" y="4251203"/>
            <a:ext cx="1266711" cy="112659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53" y="4251203"/>
            <a:ext cx="1351158" cy="117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351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latin typeface="Comic Sans MS" panose="030F0702030302020204" pitchFamily="66" charset="0"/>
              </a:rPr>
              <a:t>Key knowledge: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1889"/>
            <a:ext cx="10515600" cy="4351338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What </a:t>
            </a:r>
            <a:r>
              <a:rPr lang="en-GB" sz="3600" dirty="0" smtClean="0">
                <a:latin typeface="Comic Sans MS" panose="030F0702030302020204" pitchFamily="66" charset="0"/>
              </a:rPr>
              <a:t>is a particle?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is a solid?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is a liquid?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is a gas?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happens when water is heated?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happens when water is cooled?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is the water cycle?</a:t>
            </a:r>
          </a:p>
        </p:txBody>
      </p:sp>
    </p:spTree>
    <p:extLst>
      <p:ext uri="{BB962C8B-B14F-4D97-AF65-F5344CB8AC3E}">
        <p14:creationId xmlns:p14="http://schemas.microsoft.com/office/powerpoint/2010/main" val="9033900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particle?</a:t>
            </a:r>
            <a:endParaRPr lang="en-GB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Particles are what a material is made from</a:t>
            </a:r>
            <a:endParaRPr lang="en-GB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5105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solid?</a:t>
            </a:r>
            <a:endParaRPr lang="en-GB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Solids have vibrating particles which are tightly packed to form a regular pattern; they keep a fixed shape</a:t>
            </a:r>
            <a:endParaRPr lang="en-GB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0728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liquid?</a:t>
            </a:r>
            <a:endParaRPr lang="en-GB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Particles in a liquid are close together but random which means they can change shape and be poured.</a:t>
            </a:r>
            <a:endParaRPr lang="en-GB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2220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gas?</a:t>
            </a:r>
            <a:endParaRPr lang="en-GB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Gases have particles which are spread out and move in all directions. Particles can escape from open containers.</a:t>
            </a:r>
            <a:endParaRPr lang="en-GB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9853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happens when water is heated?</a:t>
            </a:r>
            <a:endParaRPr lang="en-GB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The particles start to move faster and faster until they have enough energy to move about more freely.</a:t>
            </a:r>
            <a:endParaRPr lang="en-GB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00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are the different types of teeth?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315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happens when water is cooled?</a:t>
            </a:r>
            <a:endParaRPr lang="en-GB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When water is cooled, the particles start to slow down until a solid structure (ice) is formed. The water has frozen.</a:t>
            </a:r>
            <a:endParaRPr lang="en-GB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312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water cycle?</a:t>
            </a:r>
            <a:endParaRPr lang="en-GB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The water cycle is the journey of water from oceans and lakes, to clouds, to rain, to rivers and back into the ocean again.</a:t>
            </a:r>
            <a:endParaRPr lang="en-GB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92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are the different types of teeth?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Canines, incisors, premolars and molars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52" y="3561807"/>
            <a:ext cx="5022670" cy="290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00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role do teeth play in digestion?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645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1298</Words>
  <Application>Microsoft Office PowerPoint</Application>
  <PresentationFormat>Widescreen</PresentationFormat>
  <Paragraphs>163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Arial</vt:lpstr>
      <vt:lpstr>Calibri</vt:lpstr>
      <vt:lpstr>Calibri Light</vt:lpstr>
      <vt:lpstr>Comic Sans MS</vt:lpstr>
      <vt:lpstr>Times New Roman</vt:lpstr>
      <vt:lpstr>Office Theme</vt:lpstr>
      <vt:lpstr>What happens to the food we eat?</vt:lpstr>
      <vt:lpstr>Key knowledge:</vt:lpstr>
      <vt:lpstr>What are the main parts of the digestive system?</vt:lpstr>
      <vt:lpstr>What are the main parts of the digestive system?</vt:lpstr>
      <vt:lpstr>What is the role of the digestive system?</vt:lpstr>
      <vt:lpstr>What is the role of the digestive system?</vt:lpstr>
      <vt:lpstr>What are the different types of teeth?</vt:lpstr>
      <vt:lpstr>What are the different types of teeth?</vt:lpstr>
      <vt:lpstr>What role do teeth play in digestion?</vt:lpstr>
      <vt:lpstr>What role do teeth play in digestion?</vt:lpstr>
      <vt:lpstr>What are producers?</vt:lpstr>
      <vt:lpstr>What are producers?</vt:lpstr>
      <vt:lpstr>What are prey?</vt:lpstr>
      <vt:lpstr>What are prey?</vt:lpstr>
      <vt:lpstr>What are predators?</vt:lpstr>
      <vt:lpstr>What are predators?</vt:lpstr>
      <vt:lpstr>What do food chains show?</vt:lpstr>
      <vt:lpstr>What do food chains show?</vt:lpstr>
      <vt:lpstr>Could you survive without electricity for a day?</vt:lpstr>
      <vt:lpstr>Key knowledge:</vt:lpstr>
      <vt:lpstr>Where does electricity come from?</vt:lpstr>
      <vt:lpstr>Where does electricity come from?</vt:lpstr>
      <vt:lpstr>Which appliances run on electricity?</vt:lpstr>
      <vt:lpstr>Which appliances run on electricity?</vt:lpstr>
      <vt:lpstr>What is a compete circuit?</vt:lpstr>
      <vt:lpstr>What is a compete circuit?</vt:lpstr>
      <vt:lpstr>What can be used to break the flow in a circuit?</vt:lpstr>
      <vt:lpstr>What can be used to break the flow in a circuit?</vt:lpstr>
      <vt:lpstr>How does a circuit work?</vt:lpstr>
      <vt:lpstr>How does a circuit work?</vt:lpstr>
      <vt:lpstr>What is an electrical conductor?</vt:lpstr>
      <vt:lpstr>What is an electrical conductor?</vt:lpstr>
      <vt:lpstr>What is an electrical insulator?</vt:lpstr>
      <vt:lpstr>What is an electrical insulator?</vt:lpstr>
      <vt:lpstr>What is a series circuit?</vt:lpstr>
      <vt:lpstr>What is a series circuit?</vt:lpstr>
      <vt:lpstr>How does sound travel?</vt:lpstr>
      <vt:lpstr>Key knowledge:</vt:lpstr>
      <vt:lpstr>What is a sound?</vt:lpstr>
      <vt:lpstr>What is a sound?</vt:lpstr>
      <vt:lpstr>How is a sound made?</vt:lpstr>
      <vt:lpstr>How is a sound made?</vt:lpstr>
      <vt:lpstr>How do sounds travel?</vt:lpstr>
      <vt:lpstr>How do sounds travel?</vt:lpstr>
      <vt:lpstr>What is pitch?</vt:lpstr>
      <vt:lpstr>What is pitch?</vt:lpstr>
      <vt:lpstr>What is volume?</vt:lpstr>
      <vt:lpstr>What is volume?</vt:lpstr>
      <vt:lpstr>How do we measure sound?</vt:lpstr>
      <vt:lpstr>How do we measure sound?</vt:lpstr>
      <vt:lpstr>How do we hear sounds?</vt:lpstr>
      <vt:lpstr>How do we hear sounds?</vt:lpstr>
      <vt:lpstr>Which wild animals and plants thrive in our local environment?</vt:lpstr>
      <vt:lpstr>Key knowledge:</vt:lpstr>
      <vt:lpstr>What are life processes?</vt:lpstr>
      <vt:lpstr>What are the seven life processes?</vt:lpstr>
      <vt:lpstr>How can living things be grouped?</vt:lpstr>
      <vt:lpstr>What are vertebrates?</vt:lpstr>
      <vt:lpstr>What are invertebrates?</vt:lpstr>
      <vt:lpstr>What is a classification key?</vt:lpstr>
      <vt:lpstr>How can environments change positively?</vt:lpstr>
      <vt:lpstr>How can environments change negatively?</vt:lpstr>
      <vt:lpstr>Is the water on earth recycled?</vt:lpstr>
      <vt:lpstr>Key knowledge:</vt:lpstr>
      <vt:lpstr>What is a particle?</vt:lpstr>
      <vt:lpstr>What is a solid?</vt:lpstr>
      <vt:lpstr>What is a liquid?</vt:lpstr>
      <vt:lpstr>What is a gas?</vt:lpstr>
      <vt:lpstr>What happens when water is heated?</vt:lpstr>
      <vt:lpstr>What happens when water is cooled?</vt:lpstr>
      <vt:lpstr>What is the water cycle?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everything that goes up always come down?</dc:title>
  <dc:creator>teacher</dc:creator>
  <cp:lastModifiedBy>teacher</cp:lastModifiedBy>
  <cp:revision>20</cp:revision>
  <dcterms:created xsi:type="dcterms:W3CDTF">2021-12-01T12:16:06Z</dcterms:created>
  <dcterms:modified xsi:type="dcterms:W3CDTF">2022-11-28T09:47:13Z</dcterms:modified>
</cp:coreProperties>
</file>