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86" r:id="rId5"/>
    <p:sldId id="270" r:id="rId6"/>
    <p:sldId id="287" r:id="rId7"/>
    <p:sldId id="271" r:id="rId8"/>
    <p:sldId id="288" r:id="rId9"/>
    <p:sldId id="272" r:id="rId10"/>
    <p:sldId id="289" r:id="rId11"/>
    <p:sldId id="273" r:id="rId12"/>
    <p:sldId id="290" r:id="rId13"/>
    <p:sldId id="274" r:id="rId14"/>
    <p:sldId id="291" r:id="rId15"/>
    <p:sldId id="292" r:id="rId16"/>
    <p:sldId id="275" r:id="rId17"/>
    <p:sldId id="276" r:id="rId18"/>
    <p:sldId id="293" r:id="rId19"/>
    <p:sldId id="277" r:id="rId20"/>
    <p:sldId id="278" r:id="rId21"/>
    <p:sldId id="279" r:id="rId22"/>
    <p:sldId id="294" r:id="rId23"/>
    <p:sldId id="280" r:id="rId24"/>
    <p:sldId id="295" r:id="rId25"/>
    <p:sldId id="281" r:id="rId26"/>
    <p:sldId id="296" r:id="rId27"/>
    <p:sldId id="282" r:id="rId28"/>
    <p:sldId id="297" r:id="rId29"/>
    <p:sldId id="298" r:id="rId30"/>
    <p:sldId id="283" r:id="rId31"/>
    <p:sldId id="284" r:id="rId32"/>
    <p:sldId id="299" r:id="rId33"/>
    <p:sldId id="285" r:id="rId34"/>
    <p:sldId id="300" r:id="rId35"/>
    <p:sldId id="267" r:id="rId36"/>
    <p:sldId id="257" r:id="rId37"/>
    <p:sldId id="258" r:id="rId38"/>
    <p:sldId id="301" r:id="rId39"/>
    <p:sldId id="259" r:id="rId40"/>
    <p:sldId id="302" r:id="rId41"/>
    <p:sldId id="260" r:id="rId42"/>
    <p:sldId id="303" r:id="rId43"/>
    <p:sldId id="261" r:id="rId44"/>
    <p:sldId id="304" r:id="rId45"/>
    <p:sldId id="262" r:id="rId46"/>
    <p:sldId id="305" r:id="rId47"/>
    <p:sldId id="263" r:id="rId48"/>
    <p:sldId id="306" r:id="rId49"/>
    <p:sldId id="264" r:id="rId50"/>
    <p:sldId id="307" r:id="rId51"/>
    <p:sldId id="265" r:id="rId52"/>
    <p:sldId id="308" r:id="rId53"/>
    <p:sldId id="266" r:id="rId54"/>
    <p:sldId id="30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AAA-E6D0-45D4-B835-C6951AF79C15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6331-BFD7-49D0-B9BF-3AFA33FC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0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AAA-E6D0-45D4-B835-C6951AF79C15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6331-BFD7-49D0-B9BF-3AFA33FC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AAA-E6D0-45D4-B835-C6951AF79C15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6331-BFD7-49D0-B9BF-3AFA33FC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6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AAA-E6D0-45D4-B835-C6951AF79C15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6331-BFD7-49D0-B9BF-3AFA33FC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1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AAA-E6D0-45D4-B835-C6951AF79C15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6331-BFD7-49D0-B9BF-3AFA33FC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0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AAA-E6D0-45D4-B835-C6951AF79C15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6331-BFD7-49D0-B9BF-3AFA33FC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89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AAA-E6D0-45D4-B835-C6951AF79C15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6331-BFD7-49D0-B9BF-3AFA33FC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49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AAA-E6D0-45D4-B835-C6951AF79C15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6331-BFD7-49D0-B9BF-3AFA33FC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6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AAA-E6D0-45D4-B835-C6951AF79C15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6331-BFD7-49D0-B9BF-3AFA33FC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2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AAA-E6D0-45D4-B835-C6951AF79C15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6331-BFD7-49D0-B9BF-3AFA33FC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0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AAA-E6D0-45D4-B835-C6951AF79C15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6331-BFD7-49D0-B9BF-3AFA33FC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7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7AAA-E6D0-45D4-B835-C6951AF79C15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6331-BFD7-49D0-B9BF-3AFA33FC3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6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Why is our heart the most important pump that we own?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6 Autumn 1: Biology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Animals, including humans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3096984"/>
            <a:ext cx="3849189" cy="356507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5" y="3677194"/>
            <a:ext cx="2440169" cy="26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capillaries?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Nutrients, oxygen and carbon dioxide are exchanged via the capillaries.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SEER Training: Classification &amp;amp; Structure of Blood Vess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7" y="3172732"/>
            <a:ext cx="44386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Why is exercise so important?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2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Why is exercise so important?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Exercise has many benefits: increases fitness, reduces fat, strengthens the heart and improves lung function.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Why Is Physical Fitness Important to the Military? &amp;gt; Air University (AU) &amp;gt;  Article Dis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35" y="2931612"/>
            <a:ext cx="4461996" cy="37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can harm the circulatory system?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can harm the circulatory system?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Some choices, such as smoking and drinking alcohol, can be harmful to our health.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No Smoking Alcohol Sign - No Smoking And Alcohol - Free Transparent PNG  Clipart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26" y="3117669"/>
            <a:ext cx="3936999" cy="33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the structure of the heart?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the structure of the heart?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heart is made of four chambers: left atrium, right atrium, left ventricle and right ventricle.</a:t>
            </a:r>
          </a:p>
        </p:txBody>
      </p:sp>
      <p:pic>
        <p:nvPicPr>
          <p:cNvPr id="7170" name="Picture 2" descr="Heart Structure | BioNi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91" y="2952206"/>
            <a:ext cx="3368330" cy="37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pulse?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pulse?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often your heart pumps is called your pulse.</a:t>
            </a:r>
          </a:p>
        </p:txBody>
      </p:sp>
      <p:pic>
        <p:nvPicPr>
          <p:cNvPr id="8194" name="Picture 2" descr="How to take your pulse - Mayo Clin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2"/>
          <a:stretch/>
        </p:blipFill>
        <p:spPr bwMode="auto">
          <a:xfrm>
            <a:off x="7549152" y="3000874"/>
            <a:ext cx="3335309" cy="34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Can you light up your life?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6 Autumn 2: Physics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Light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Science Knowledge Organiser - How we See - Light Year 6 Miss Ashdown Parts  of the Eye How we see objects Reflection Wow Ac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83" y="4169841"/>
            <a:ext cx="3933008" cy="236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ow is a shadow formed - Tutori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2" y="4054679"/>
            <a:ext cx="3974374" cy="2590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7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the circulatory system?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are arteries?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are veins?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are capillaries?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Why is exercise important?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can harm the circulatory system?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is the structure of the heart?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is pulse?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does light travel?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is reflection?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do we see objects?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is a light source?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are shadows formed?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is the relationship between light sources and shadows?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Can shadows change shape?</a:t>
            </a:r>
          </a:p>
        </p:txBody>
      </p:sp>
    </p:spTree>
    <p:extLst>
      <p:ext uri="{BB962C8B-B14F-4D97-AF65-F5344CB8AC3E}">
        <p14:creationId xmlns:p14="http://schemas.microsoft.com/office/powerpoint/2010/main" val="11848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How does light travel?</a:t>
            </a:r>
          </a:p>
        </p:txBody>
      </p:sp>
    </p:spTree>
    <p:extLst>
      <p:ext uri="{BB962C8B-B14F-4D97-AF65-F5344CB8AC3E}">
        <p14:creationId xmlns:p14="http://schemas.microsoft.com/office/powerpoint/2010/main" val="1738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How does light travel?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Light travels in a straight </a:t>
            </a:r>
            <a:r>
              <a:rPr lang="en-GB" sz="3200" dirty="0" smtClean="0">
                <a:latin typeface="Comic Sans MS" panose="030F0702030302020204" pitchFamily="66" charset="0"/>
              </a:rPr>
              <a:t>line.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Kids Science Projects and Experiments: Light Tra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41" y="3372395"/>
            <a:ext cx="45339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reflection?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3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reflection?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Reflection is when light bounces off a surface - this changes the direction in </a:t>
            </a:r>
            <a:r>
              <a:rPr lang="en-GB" sz="3200" dirty="0" smtClean="0">
                <a:latin typeface="Comic Sans MS" panose="030F0702030302020204" pitchFamily="66" charset="0"/>
              </a:rPr>
              <a:t>which the </a:t>
            </a:r>
            <a:r>
              <a:rPr lang="en-GB" sz="3200" dirty="0">
                <a:latin typeface="Comic Sans MS" panose="030F0702030302020204" pitchFamily="66" charset="0"/>
              </a:rPr>
              <a:t>light </a:t>
            </a:r>
            <a:r>
              <a:rPr lang="en-GB" sz="3200" dirty="0" smtClean="0">
                <a:latin typeface="Comic Sans MS" panose="030F0702030302020204" pitchFamily="66" charset="0"/>
              </a:rPr>
              <a:t>travels.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 descr="Reflection of Light | What is Reflection of Light? | Olympus 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12" y="3225437"/>
            <a:ext cx="2962094" cy="32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How do we see objects?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How do we see objects?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Light travels in a straight line from a light source, before reflecting off </a:t>
            </a:r>
            <a:r>
              <a:rPr lang="en-GB" sz="3200" dirty="0" smtClean="0">
                <a:latin typeface="Comic Sans MS" panose="030F0702030302020204" pitchFamily="66" charset="0"/>
              </a:rPr>
              <a:t>an </a:t>
            </a:r>
            <a:r>
              <a:rPr lang="en-GB" sz="3200" dirty="0">
                <a:latin typeface="Comic Sans MS" panose="030F0702030302020204" pitchFamily="66" charset="0"/>
              </a:rPr>
              <a:t>object and into our eyes.</a:t>
            </a:r>
          </a:p>
        </p:txBody>
      </p:sp>
      <p:pic>
        <p:nvPicPr>
          <p:cNvPr id="5" name="Picture 4" descr="Science Knowledge Organiser - How we See - Light Year 6 Miss Ashdown Parts  of the Eye How we see objects Reflection Wow Ac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23" y="3466011"/>
            <a:ext cx="4946468" cy="3063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7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a light source?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a light source?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 light source is something that emits </a:t>
            </a:r>
            <a:r>
              <a:rPr lang="en-GB" sz="3200" dirty="0" smtClean="0">
                <a:latin typeface="Comic Sans MS" panose="030F0702030302020204" pitchFamily="66" charset="0"/>
              </a:rPr>
              <a:t>light.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Sorting man made &amp;amp; natural light sources | Teaching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89" y="294458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How are shadows formed?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the circulatory system?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How are shadows formed?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3200" dirty="0">
                <a:latin typeface="Comic Sans MS" panose="030F0702030302020204" pitchFamily="66" charset="0"/>
              </a:rPr>
              <a:t>Because light travels in straight lines, </a:t>
            </a:r>
            <a:r>
              <a:rPr lang="en-GB" sz="3200" dirty="0" smtClean="0">
                <a:latin typeface="Comic Sans MS" panose="030F0702030302020204" pitchFamily="66" charset="0"/>
              </a:rPr>
              <a:t>when there </a:t>
            </a:r>
            <a:r>
              <a:rPr lang="en-GB" sz="3200" dirty="0">
                <a:latin typeface="Comic Sans MS" panose="030F0702030302020204" pitchFamily="66" charset="0"/>
              </a:rPr>
              <a:t>is an opaque object blocking the </a:t>
            </a:r>
            <a:r>
              <a:rPr lang="en-GB" sz="3200" dirty="0" smtClean="0">
                <a:latin typeface="Comic Sans MS" panose="030F0702030302020204" pitchFamily="66" charset="0"/>
              </a:rPr>
              <a:t>light, a </a:t>
            </a:r>
            <a:r>
              <a:rPr lang="en-GB" sz="3200" dirty="0">
                <a:latin typeface="Comic Sans MS" panose="030F0702030302020204" pitchFamily="66" charset="0"/>
              </a:rPr>
              <a:t>shadow is formed. </a:t>
            </a:r>
          </a:p>
        </p:txBody>
      </p:sp>
      <p:pic>
        <p:nvPicPr>
          <p:cNvPr id="5" name="Picture 4" descr="How is a shadow formed - Tutori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02" y="3721508"/>
            <a:ext cx="3974374" cy="2590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3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What is the relationship between light sources </a:t>
            </a:r>
            <a:r>
              <a:rPr lang="en-GB" b="1" dirty="0" smtClean="0">
                <a:latin typeface="Comic Sans MS" panose="030F0702030302020204" pitchFamily="66" charset="0"/>
              </a:rPr>
              <a:t>and shadows</a:t>
            </a:r>
            <a:r>
              <a:rPr lang="en-GB" b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What is the relationship between light sources </a:t>
            </a:r>
            <a:r>
              <a:rPr lang="en-GB" b="1" dirty="0" smtClean="0">
                <a:latin typeface="Comic Sans MS" panose="030F0702030302020204" pitchFamily="66" charset="0"/>
              </a:rPr>
              <a:t>and shadows</a:t>
            </a:r>
            <a:r>
              <a:rPr lang="en-GB" b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size of a shadow changes as the </a:t>
            </a:r>
            <a:r>
              <a:rPr lang="en-GB" sz="32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light source </a:t>
            </a:r>
            <a:r>
              <a:rPr lang="en-GB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moves. It can change in size and position.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222" y="3809705"/>
            <a:ext cx="4469639" cy="25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Can shadows change shape?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6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Can shadows change shape?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Shadows have the same shape as the objects that cast </a:t>
            </a:r>
            <a:r>
              <a:rPr lang="en-GB" sz="3200" dirty="0" smtClean="0">
                <a:latin typeface="Comic Sans MS" panose="030F0702030302020204" pitchFamily="66" charset="0"/>
              </a:rPr>
              <a:t>them.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344" y="2699211"/>
            <a:ext cx="3836372" cy="406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Are all living things related?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6 Spring 1: Biology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Living things and their habitats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Classification System Science Lesson: Learning Taxonomy | Woo! Jr. Kids  Activities : Children&amp;#39;s Publish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" y="4429919"/>
            <a:ext cx="3416300" cy="211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lassification Key - Key Stage Wik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53" y="3931648"/>
            <a:ext cx="3738426" cy="2652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0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classification?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is an organism?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can animals be grouped?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are vertebrates?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are the different groups of vertebrates called?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is an invertebrate?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are the different groups of invertebrates called?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is a microorganism?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can microorganisms be grouped?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classification?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classification?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Classification is grouping something using its features.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orting shapes | 2d shapes activities, Venn diagram activities, Shapes  pre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89" y="3051313"/>
            <a:ext cx="4167533" cy="31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an organism?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1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the circulatory system?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The circulatory system is made of the heart, lungs and the blood vessels.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The Human Circulatory System - Shalom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84" y="2705495"/>
            <a:ext cx="3893910" cy="38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an organism?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An organism is any living thing.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5 Kingdoms of Living Things | With Examples | - Science4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305" y="2882348"/>
            <a:ext cx="3647661" cy="36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07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How can animals be grouped?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How can animals be grouped?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Animals can be put into one of two groups: vertebrates or invertebrates.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24 Differences between Invertebrates and Verteb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27" y="3325367"/>
            <a:ext cx="5688633" cy="29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36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vertebrates?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323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vertebrates?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Vertebrates are animals with a back bone.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What are Vertebrates? | Vertebrate 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89" y="2976562"/>
            <a:ext cx="60007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97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the different groups of vertebrates called?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83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the different groups of vertebrates called?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The different groups of vertebrate animals are amphibians, fish, mammals, reptiles and birds.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Animal Classification for Children: Classifying Vertebrates and  Invertebrates for Kids - FreeSchool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86" y="3074996"/>
            <a:ext cx="6036227" cy="33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6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invertebrates?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302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invertebrates?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Invertebrate animals are animals with no backbone.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24 Differences between Invertebrates and Verteb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27" y="3325367"/>
            <a:ext cx="5688633" cy="29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14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the different groups of invertebrates called?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3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arteries?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2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the different groups of invertebrates called?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The different groups of invertebrate animals are molluscs, insects and arachnids.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Invertebrate Animals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0"/>
          <a:stretch/>
        </p:blipFill>
        <p:spPr bwMode="auto">
          <a:xfrm>
            <a:off x="1464364" y="3312353"/>
            <a:ext cx="9458739" cy="336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72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a microorganism?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17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a microorganism?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 microorganism is a living thing so tiny that it can only be seen under a microscope.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How climate impacts microorganisms and why we should care – The Fisheries 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71" y="3006725"/>
            <a:ext cx="59436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30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How can microorganisms be grouped?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58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How can microorganisms be grouped?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Groups of microorganisms include algae, fungi, protozoa, bacteria and viruses.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What are microorganisms/microbes. Types of microorganisms and their  classification.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9" b="6103"/>
          <a:stretch/>
        </p:blipFill>
        <p:spPr bwMode="auto">
          <a:xfrm>
            <a:off x="3488635" y="3140766"/>
            <a:ext cx="5214730" cy="32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8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arteries?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Arteries carry oxygenated blood </a:t>
            </a:r>
            <a:r>
              <a:rPr lang="en-GB" sz="3200" b="1" dirty="0" smtClean="0">
                <a:latin typeface="Comic Sans MS" panose="030F0702030302020204" pitchFamily="66" charset="0"/>
              </a:rPr>
              <a:t>away</a:t>
            </a:r>
            <a:r>
              <a:rPr lang="en-GB" sz="3200" dirty="0" smtClean="0">
                <a:latin typeface="Comic Sans MS" panose="030F0702030302020204" pitchFamily="66" charset="0"/>
              </a:rPr>
              <a:t> from the heart to the rest of the body.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Arteries | BioNi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109321"/>
            <a:ext cx="5524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veins?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veins?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Veins </a:t>
            </a:r>
            <a:r>
              <a:rPr lang="en-GB" sz="3200" b="1" dirty="0" smtClean="0">
                <a:latin typeface="Comic Sans MS" panose="030F0702030302020204" pitchFamily="66" charset="0"/>
              </a:rPr>
              <a:t>visit</a:t>
            </a:r>
            <a:r>
              <a:rPr lang="en-GB" sz="3200" dirty="0" smtClean="0">
                <a:latin typeface="Comic Sans MS" panose="030F0702030302020204" pitchFamily="66" charset="0"/>
              </a:rPr>
              <a:t> the heart, carrying deoxygenated blood from the rest of the body.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Veins | BioNi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52762"/>
            <a:ext cx="5524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are capillaries?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810</Words>
  <Application>Microsoft Office PowerPoint</Application>
  <PresentationFormat>Widescreen</PresentationFormat>
  <Paragraphs>108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Comic Sans MS</vt:lpstr>
      <vt:lpstr>Times New Roman</vt:lpstr>
      <vt:lpstr>Office Theme</vt:lpstr>
      <vt:lpstr>Why is our heart the most important pump that we own? </vt:lpstr>
      <vt:lpstr>Key knowledge:</vt:lpstr>
      <vt:lpstr>What is the circulatory system?</vt:lpstr>
      <vt:lpstr>What is the circulatory system?</vt:lpstr>
      <vt:lpstr>What are arteries?</vt:lpstr>
      <vt:lpstr>What are arteries?</vt:lpstr>
      <vt:lpstr>What are veins?</vt:lpstr>
      <vt:lpstr>What are veins?</vt:lpstr>
      <vt:lpstr>What are capillaries?</vt:lpstr>
      <vt:lpstr>What are capillaries?</vt:lpstr>
      <vt:lpstr>Why is exercise so important?</vt:lpstr>
      <vt:lpstr>Why is exercise so important?</vt:lpstr>
      <vt:lpstr>What can harm the circulatory system?</vt:lpstr>
      <vt:lpstr>What can harm the circulatory system?</vt:lpstr>
      <vt:lpstr>What is the structure of the heart?</vt:lpstr>
      <vt:lpstr>What is the structure of the heart?</vt:lpstr>
      <vt:lpstr>What is pulse?</vt:lpstr>
      <vt:lpstr>What is pulse?</vt:lpstr>
      <vt:lpstr>Can you light up your life? </vt:lpstr>
      <vt:lpstr>Key knowledge:</vt:lpstr>
      <vt:lpstr>How does light travel?</vt:lpstr>
      <vt:lpstr>How does light travel?</vt:lpstr>
      <vt:lpstr>What is reflection?</vt:lpstr>
      <vt:lpstr>What is reflection?</vt:lpstr>
      <vt:lpstr>How do we see objects?</vt:lpstr>
      <vt:lpstr>How do we see objects?</vt:lpstr>
      <vt:lpstr>What is a light source?</vt:lpstr>
      <vt:lpstr>What is a light source?</vt:lpstr>
      <vt:lpstr>How are shadows formed?</vt:lpstr>
      <vt:lpstr>How are shadows formed?</vt:lpstr>
      <vt:lpstr>What is the relationship between light sources and shadows?</vt:lpstr>
      <vt:lpstr>What is the relationship between light sources and shadows?</vt:lpstr>
      <vt:lpstr>Can shadows change shape?</vt:lpstr>
      <vt:lpstr>Can shadows change shape?</vt:lpstr>
      <vt:lpstr>Are all living things related?</vt:lpstr>
      <vt:lpstr>Key knowledge:</vt:lpstr>
      <vt:lpstr>What is classification?</vt:lpstr>
      <vt:lpstr>What is classification?</vt:lpstr>
      <vt:lpstr>What is an organism?</vt:lpstr>
      <vt:lpstr>What is an organism?</vt:lpstr>
      <vt:lpstr>How can animals be grouped?</vt:lpstr>
      <vt:lpstr>How can animals be grouped?</vt:lpstr>
      <vt:lpstr>What are vertebrates?</vt:lpstr>
      <vt:lpstr>What are vertebrates?</vt:lpstr>
      <vt:lpstr>What are the different groups of vertebrates called?</vt:lpstr>
      <vt:lpstr>What are the different groups of vertebrates called?</vt:lpstr>
      <vt:lpstr>What are invertebrates?</vt:lpstr>
      <vt:lpstr>What are invertebrates?</vt:lpstr>
      <vt:lpstr>What are the different groups of invertebrates called?</vt:lpstr>
      <vt:lpstr>What are the different groups of invertebrates called?</vt:lpstr>
      <vt:lpstr>What is a microorganism?</vt:lpstr>
      <vt:lpstr>What is a microorganism?</vt:lpstr>
      <vt:lpstr>How can microorganisms be grouped?</vt:lpstr>
      <vt:lpstr>How can microorganisms be grouped?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all living things related?</dc:title>
  <dc:creator>teacher</dc:creator>
  <cp:lastModifiedBy>teacher</cp:lastModifiedBy>
  <cp:revision>11</cp:revision>
  <dcterms:created xsi:type="dcterms:W3CDTF">2021-12-01T12:56:16Z</dcterms:created>
  <dcterms:modified xsi:type="dcterms:W3CDTF">2021-12-17T11:29:33Z</dcterms:modified>
</cp:coreProperties>
</file>