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37"/>
  </p:notesMasterIdLst>
  <p:handoutMasterIdLst>
    <p:handoutMasterId r:id="rId38"/>
  </p:handoutMasterIdLst>
  <p:sldIdLst>
    <p:sldId id="256" r:id="rId5"/>
    <p:sldId id="350" r:id="rId6"/>
    <p:sldId id="315" r:id="rId7"/>
    <p:sldId id="349" r:id="rId8"/>
    <p:sldId id="361" r:id="rId9"/>
    <p:sldId id="335" r:id="rId10"/>
    <p:sldId id="351" r:id="rId11"/>
    <p:sldId id="334" r:id="rId12"/>
    <p:sldId id="268" r:id="rId13"/>
    <p:sldId id="274" r:id="rId14"/>
    <p:sldId id="320" r:id="rId15"/>
    <p:sldId id="344" r:id="rId16"/>
    <p:sldId id="307" r:id="rId17"/>
    <p:sldId id="352" r:id="rId18"/>
    <p:sldId id="296" r:id="rId19"/>
    <p:sldId id="330" r:id="rId20"/>
    <p:sldId id="363" r:id="rId21"/>
    <p:sldId id="348" r:id="rId22"/>
    <p:sldId id="353" r:id="rId23"/>
    <p:sldId id="347" r:id="rId24"/>
    <p:sldId id="331" r:id="rId25"/>
    <p:sldId id="365" r:id="rId26"/>
    <p:sldId id="339" r:id="rId27"/>
    <p:sldId id="364" r:id="rId28"/>
    <p:sldId id="322" r:id="rId29"/>
    <p:sldId id="341" r:id="rId30"/>
    <p:sldId id="354" r:id="rId31"/>
    <p:sldId id="366" r:id="rId32"/>
    <p:sldId id="287" r:id="rId33"/>
    <p:sldId id="355" r:id="rId34"/>
    <p:sldId id="359" r:id="rId35"/>
    <p:sldId id="362" r:id="rId36"/>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2DF82-59EE-4605-92CF-05BD060FD251}" v="5" dt="2026-05-21T12:55:53.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75646" autoAdjust="0"/>
  </p:normalViewPr>
  <p:slideViewPr>
    <p:cSldViewPr>
      <p:cViewPr varScale="1">
        <p:scale>
          <a:sx n="48" d="100"/>
          <a:sy n="48" d="100"/>
        </p:scale>
        <p:origin x="1836" y="28"/>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Howell" userId="f1b845fd-de0b-4121-b9d0-66f892729753" providerId="ADAL" clId="{21D311E9-56D4-4E63-B77A-7EED14388CFF}"/>
    <pc:docChg chg="undo custSel addSld delSld modSld modNotesMaster modHandout">
      <pc:chgData name="Natalie Howell" userId="f1b845fd-de0b-4121-b9d0-66f892729753" providerId="ADAL" clId="{21D311E9-56D4-4E63-B77A-7EED14388CFF}" dt="2026-05-22T06:53:04.056" v="503" actId="20577"/>
      <pc:docMkLst>
        <pc:docMk/>
      </pc:docMkLst>
      <pc:sldChg chg="addSp delSp modSp mod">
        <pc:chgData name="Natalie Howell" userId="f1b845fd-de0b-4121-b9d0-66f892729753" providerId="ADAL" clId="{21D311E9-56D4-4E63-B77A-7EED14388CFF}" dt="2026-05-20T14:43:43.815" v="299" actId="14100"/>
        <pc:sldMkLst>
          <pc:docMk/>
          <pc:sldMk cId="0" sldId="315"/>
        </pc:sldMkLst>
        <pc:spChg chg="mod">
          <ac:chgData name="Natalie Howell" userId="f1b845fd-de0b-4121-b9d0-66f892729753" providerId="ADAL" clId="{21D311E9-56D4-4E63-B77A-7EED14388CFF}" dt="2026-05-08T14:06:31.320" v="26" actId="20577"/>
          <ac:spMkLst>
            <pc:docMk/>
            <pc:sldMk cId="0" sldId="315"/>
            <ac:spMk id="8195" creationId="{5ED544A0-8B50-D512-6EC8-03278D815D7C}"/>
          </ac:spMkLst>
        </pc:spChg>
        <pc:picChg chg="add mod">
          <ac:chgData name="Natalie Howell" userId="f1b845fd-de0b-4121-b9d0-66f892729753" providerId="ADAL" clId="{21D311E9-56D4-4E63-B77A-7EED14388CFF}" dt="2026-05-20T14:43:43.815" v="299" actId="14100"/>
          <ac:picMkLst>
            <pc:docMk/>
            <pc:sldMk cId="0" sldId="315"/>
            <ac:picMk id="3" creationId="{7A7484AB-742F-F6F7-6DAA-00A8418DC8C3}"/>
          </ac:picMkLst>
        </pc:picChg>
        <pc:picChg chg="add mod">
          <ac:chgData name="Natalie Howell" userId="f1b845fd-de0b-4121-b9d0-66f892729753" providerId="ADAL" clId="{21D311E9-56D4-4E63-B77A-7EED14388CFF}" dt="2026-05-08T14:15:34.090" v="260" actId="14100"/>
          <ac:picMkLst>
            <pc:docMk/>
            <pc:sldMk cId="0" sldId="315"/>
            <ac:picMk id="6" creationId="{62C4476E-9AB9-8C65-D99C-42800DEADB35}"/>
          </ac:picMkLst>
        </pc:picChg>
      </pc:sldChg>
      <pc:sldChg chg="modSp mod">
        <pc:chgData name="Natalie Howell" userId="f1b845fd-de0b-4121-b9d0-66f892729753" providerId="ADAL" clId="{21D311E9-56D4-4E63-B77A-7EED14388CFF}" dt="2026-05-08T14:12:52.693" v="119" actId="20577"/>
        <pc:sldMkLst>
          <pc:docMk/>
          <pc:sldMk cId="0" sldId="331"/>
        </pc:sldMkLst>
        <pc:spChg chg="mod">
          <ac:chgData name="Natalie Howell" userId="f1b845fd-de0b-4121-b9d0-66f892729753" providerId="ADAL" clId="{21D311E9-56D4-4E63-B77A-7EED14388CFF}" dt="2026-05-08T14:12:52.693" v="119" actId="20577"/>
          <ac:spMkLst>
            <pc:docMk/>
            <pc:sldMk cId="0" sldId="331"/>
            <ac:spMk id="18435" creationId="{E382974F-C158-44DC-B7DA-3C37DA2BFB8E}"/>
          </ac:spMkLst>
        </pc:spChg>
      </pc:sldChg>
      <pc:sldChg chg="modSp mod">
        <pc:chgData name="Natalie Howell" userId="f1b845fd-de0b-4121-b9d0-66f892729753" providerId="ADAL" clId="{21D311E9-56D4-4E63-B77A-7EED14388CFF}" dt="2026-05-20T14:46:47.193" v="349" actId="20577"/>
        <pc:sldMkLst>
          <pc:docMk/>
          <pc:sldMk cId="0" sldId="341"/>
        </pc:sldMkLst>
        <pc:spChg chg="mod">
          <ac:chgData name="Natalie Howell" userId="f1b845fd-de0b-4121-b9d0-66f892729753" providerId="ADAL" clId="{21D311E9-56D4-4E63-B77A-7EED14388CFF}" dt="2026-05-20T14:46:47.193" v="349" actId="20577"/>
          <ac:spMkLst>
            <pc:docMk/>
            <pc:sldMk cId="0" sldId="341"/>
            <ac:spMk id="35843" creationId="{45AF58E2-6F76-BD38-39EF-6A9CC81FF6D4}"/>
          </ac:spMkLst>
        </pc:spChg>
      </pc:sldChg>
      <pc:sldChg chg="modSp mod">
        <pc:chgData name="Natalie Howell" userId="f1b845fd-de0b-4121-b9d0-66f892729753" providerId="ADAL" clId="{21D311E9-56D4-4E63-B77A-7EED14388CFF}" dt="2026-05-22T06:53:04.056" v="503" actId="20577"/>
        <pc:sldMkLst>
          <pc:docMk/>
          <pc:sldMk cId="0" sldId="348"/>
        </pc:sldMkLst>
        <pc:spChg chg="mod">
          <ac:chgData name="Natalie Howell" userId="f1b845fd-de0b-4121-b9d0-66f892729753" providerId="ADAL" clId="{21D311E9-56D4-4E63-B77A-7EED14388CFF}" dt="2026-05-22T06:53:04.056" v="503" actId="20577"/>
          <ac:spMkLst>
            <pc:docMk/>
            <pc:sldMk cId="0" sldId="348"/>
            <ac:spMk id="30722" creationId="{9DB02F54-C441-4CF6-991A-E1D883920188}"/>
          </ac:spMkLst>
        </pc:spChg>
      </pc:sldChg>
      <pc:sldChg chg="modSp add del mod">
        <pc:chgData name="Natalie Howell" userId="f1b845fd-de0b-4121-b9d0-66f892729753" providerId="ADAL" clId="{21D311E9-56D4-4E63-B77A-7EED14388CFF}" dt="2026-05-21T12:55:55.235" v="499" actId="47"/>
        <pc:sldMkLst>
          <pc:docMk/>
          <pc:sldMk cId="0" sldId="349"/>
        </pc:sldMkLst>
        <pc:spChg chg="mod">
          <ac:chgData name="Natalie Howell" userId="f1b845fd-de0b-4121-b9d0-66f892729753" providerId="ADAL" clId="{21D311E9-56D4-4E63-B77A-7EED14388CFF}" dt="2026-05-20T15:39:37.637" v="469" actId="20577"/>
          <ac:spMkLst>
            <pc:docMk/>
            <pc:sldMk cId="0" sldId="349"/>
            <ac:spMk id="9219" creationId="{2E5845B9-C498-A6D9-FD6B-E237C4D71809}"/>
          </ac:spMkLst>
        </pc:spChg>
      </pc:sldChg>
      <pc:sldChg chg="addSp delSp modSp mod">
        <pc:chgData name="Natalie Howell" userId="f1b845fd-de0b-4121-b9d0-66f892729753" providerId="ADAL" clId="{21D311E9-56D4-4E63-B77A-7EED14388CFF}" dt="2026-05-20T14:43:34.486" v="298" actId="14100"/>
        <pc:sldMkLst>
          <pc:docMk/>
          <pc:sldMk cId="0" sldId="350"/>
        </pc:sldMkLst>
        <pc:picChg chg="add mod">
          <ac:chgData name="Natalie Howell" userId="f1b845fd-de0b-4121-b9d0-66f892729753" providerId="ADAL" clId="{21D311E9-56D4-4E63-B77A-7EED14388CFF}" dt="2026-05-20T14:42:50.156" v="293" actId="1076"/>
          <ac:picMkLst>
            <pc:docMk/>
            <pc:sldMk cId="0" sldId="350"/>
            <ac:picMk id="3" creationId="{3EBC41A4-91FD-16E0-021B-ADFCD973A5A7}"/>
          </ac:picMkLst>
        </pc:picChg>
        <pc:picChg chg="add mod">
          <ac:chgData name="Natalie Howell" userId="f1b845fd-de0b-4121-b9d0-66f892729753" providerId="ADAL" clId="{21D311E9-56D4-4E63-B77A-7EED14388CFF}" dt="2026-05-20T14:43:34.486" v="298" actId="14100"/>
          <ac:picMkLst>
            <pc:docMk/>
            <pc:sldMk cId="0" sldId="350"/>
            <ac:picMk id="6" creationId="{2F146337-2492-B2A5-3772-956A66A2F4BE}"/>
          </ac:picMkLst>
        </pc:picChg>
      </pc:sldChg>
      <pc:sldChg chg="modSp mod">
        <pc:chgData name="Natalie Howell" userId="f1b845fd-de0b-4121-b9d0-66f892729753" providerId="ADAL" clId="{21D311E9-56D4-4E63-B77A-7EED14388CFF}" dt="2026-05-20T14:47:00.058" v="350" actId="20577"/>
        <pc:sldMkLst>
          <pc:docMk/>
          <pc:sldMk cId="0" sldId="354"/>
        </pc:sldMkLst>
        <pc:spChg chg="mod">
          <ac:chgData name="Natalie Howell" userId="f1b845fd-de0b-4121-b9d0-66f892729753" providerId="ADAL" clId="{21D311E9-56D4-4E63-B77A-7EED14388CFF}" dt="2026-05-20T14:47:00.058" v="350" actId="20577"/>
          <ac:spMkLst>
            <pc:docMk/>
            <pc:sldMk cId="0" sldId="354"/>
            <ac:spMk id="36867" creationId="{C593C4E4-5B74-1355-CDC1-8D3E4234D6AC}"/>
          </ac:spMkLst>
        </pc:spChg>
      </pc:sldChg>
      <pc:sldChg chg="modSp mod">
        <pc:chgData name="Natalie Howell" userId="f1b845fd-de0b-4121-b9d0-66f892729753" providerId="ADAL" clId="{21D311E9-56D4-4E63-B77A-7EED14388CFF}" dt="2026-05-21T12:55:54.489" v="495" actId="20577"/>
        <pc:sldMkLst>
          <pc:docMk/>
          <pc:sldMk cId="0" sldId="355"/>
        </pc:sldMkLst>
        <pc:spChg chg="mod">
          <ac:chgData name="Natalie Howell" userId="f1b845fd-de0b-4121-b9d0-66f892729753" providerId="ADAL" clId="{21D311E9-56D4-4E63-B77A-7EED14388CFF}" dt="2026-05-21T12:55:54.489" v="495" actId="20577"/>
          <ac:spMkLst>
            <pc:docMk/>
            <pc:sldMk cId="0" sldId="355"/>
            <ac:spMk id="41987" creationId="{69F3D86D-CEA6-4049-ABCC-34DCBE2795E8}"/>
          </ac:spMkLst>
        </pc:spChg>
      </pc:sldChg>
      <pc:sldChg chg="add del">
        <pc:chgData name="Natalie Howell" userId="f1b845fd-de0b-4121-b9d0-66f892729753" providerId="ADAL" clId="{21D311E9-56D4-4E63-B77A-7EED14388CFF}" dt="2026-05-21T12:55:54.326" v="494" actId="47"/>
        <pc:sldMkLst>
          <pc:docMk/>
          <pc:sldMk cId="0" sldId="359"/>
        </pc:sldMkLst>
      </pc:sldChg>
      <pc:sldChg chg="add del">
        <pc:chgData name="Natalie Howell" userId="f1b845fd-de0b-4121-b9d0-66f892729753" providerId="ADAL" clId="{21D311E9-56D4-4E63-B77A-7EED14388CFF}" dt="2026-05-21T12:55:55.050" v="498" actId="47"/>
        <pc:sldMkLst>
          <pc:docMk/>
          <pc:sldMk cId="0" sldId="361"/>
        </pc:sldMkLst>
      </pc:sldChg>
      <pc:sldChg chg="modSp add del mod">
        <pc:chgData name="Natalie Howell" userId="f1b845fd-de0b-4121-b9d0-66f892729753" providerId="ADAL" clId="{21D311E9-56D4-4E63-B77A-7EED14388CFF}" dt="2026-05-22T06:52:51.539" v="501" actId="20577"/>
        <pc:sldMkLst>
          <pc:docMk/>
          <pc:sldMk cId="0" sldId="362"/>
        </pc:sldMkLst>
        <pc:spChg chg="mod">
          <ac:chgData name="Natalie Howell" userId="f1b845fd-de0b-4121-b9d0-66f892729753" providerId="ADAL" clId="{21D311E9-56D4-4E63-B77A-7EED14388CFF}" dt="2026-05-22T06:52:51.539" v="501" actId="20577"/>
          <ac:spMkLst>
            <pc:docMk/>
            <pc:sldMk cId="0" sldId="362"/>
            <ac:spMk id="40962" creationId="{8E3F93B8-258E-5D4C-E539-E76749102A20}"/>
          </ac:spMkLst>
        </pc:spChg>
      </pc:sldChg>
      <pc:sldChg chg="modSp mod">
        <pc:chgData name="Natalie Howell" userId="f1b845fd-de0b-4121-b9d0-66f892729753" providerId="ADAL" clId="{21D311E9-56D4-4E63-B77A-7EED14388CFF}" dt="2026-05-08T14:14:32.831" v="254" actId="313"/>
        <pc:sldMkLst>
          <pc:docMk/>
          <pc:sldMk cId="904906185" sldId="366"/>
        </pc:sldMkLst>
        <pc:spChg chg="mod">
          <ac:chgData name="Natalie Howell" userId="f1b845fd-de0b-4121-b9d0-66f892729753" providerId="ADAL" clId="{21D311E9-56D4-4E63-B77A-7EED14388CFF}" dt="2026-05-08T14:14:32.831" v="254" actId="313"/>
          <ac:spMkLst>
            <pc:docMk/>
            <pc:sldMk cId="904906185" sldId="366"/>
            <ac:spMk id="3" creationId="{2A36C506-2672-7E4C-D0F8-B5CD67802CBC}"/>
          </ac:spMkLst>
        </pc:spChg>
      </pc:sldChg>
    </pc:docChg>
  </pc:docChgLst>
  <pc:docChgLst>
    <pc:chgData name="Dionne Hawthorne" userId="S::dionne.hawthorne@grovevale.sandwell.sch.uk::ffa36564-c94d-4f6e-a667-6b5aab31297e" providerId="AD" clId="Web-{252053A3-BFCA-8A41-D713-459277F1F79B}"/>
    <pc:docChg chg="modSld">
      <pc:chgData name="Dionne Hawthorne" userId="S::dionne.hawthorne@grovevale.sandwell.sch.uk::ffa36564-c94d-4f6e-a667-6b5aab31297e" providerId="AD" clId="Web-{252053A3-BFCA-8A41-D713-459277F1F79B}" dt="2026-05-18T08:07:46.556" v="8" actId="1076"/>
      <pc:docMkLst>
        <pc:docMk/>
      </pc:docMkLst>
      <pc:sldChg chg="modSp">
        <pc:chgData name="Dionne Hawthorne" userId="S::dionne.hawthorne@grovevale.sandwell.sch.uk::ffa36564-c94d-4f6e-a667-6b5aab31297e" providerId="AD" clId="Web-{252053A3-BFCA-8A41-D713-459277F1F79B}" dt="2026-05-18T08:07:46.556" v="8" actId="1076"/>
        <pc:sldMkLst>
          <pc:docMk/>
          <pc:sldMk cId="0" sldId="315"/>
        </pc:sldMkLst>
        <pc:spChg chg="mod">
          <ac:chgData name="Dionne Hawthorne" userId="S::dionne.hawthorne@grovevale.sandwell.sch.uk::ffa36564-c94d-4f6e-a667-6b5aab31297e" providerId="AD" clId="Web-{252053A3-BFCA-8A41-D713-459277F1F79B}" dt="2026-05-18T07:57:16.104" v="6" actId="14100"/>
          <ac:spMkLst>
            <pc:docMk/>
            <pc:sldMk cId="0" sldId="315"/>
            <ac:spMk id="8195" creationId="{5ED544A0-8B50-D512-6EC8-03278D815D7C}"/>
          </ac:spMkLst>
        </pc:spChg>
        <pc:picChg chg="mod">
          <ac:chgData name="Dionne Hawthorne" userId="S::dionne.hawthorne@grovevale.sandwell.sch.uk::ffa36564-c94d-4f6e-a667-6b5aab31297e" providerId="AD" clId="Web-{252053A3-BFCA-8A41-D713-459277F1F79B}" dt="2026-05-18T08:07:44.978" v="7" actId="1076"/>
          <ac:picMkLst>
            <pc:docMk/>
            <pc:sldMk cId="0" sldId="315"/>
            <ac:picMk id="3" creationId="{7A7484AB-742F-F6F7-6DAA-00A8418DC8C3}"/>
          </ac:picMkLst>
        </pc:picChg>
        <pc:picChg chg="mod">
          <ac:chgData name="Dionne Hawthorne" userId="S::dionne.hawthorne@grovevale.sandwell.sch.uk::ffa36564-c94d-4f6e-a667-6b5aab31297e" providerId="AD" clId="Web-{252053A3-BFCA-8A41-D713-459277F1F79B}" dt="2026-05-18T08:07:46.556" v="8" actId="1076"/>
          <ac:picMkLst>
            <pc:docMk/>
            <pc:sldMk cId="0" sldId="315"/>
            <ac:picMk id="6" creationId="{62C4476E-9AB9-8C65-D99C-42800DEADB35}"/>
          </ac:picMkLst>
        </pc:picChg>
      </pc:sldChg>
    </pc:docChg>
  </pc:docChgLst>
  <pc:docChgLst>
    <pc:chgData name="Dionne Hawthorne" userId="S::dionne.hawthorne@grovevale.sandwell.sch.uk::ffa36564-c94d-4f6e-a667-6b5aab31297e" providerId="AD" clId="Web-{FD78C746-D914-CFD0-EF75-888A740F0E1C}"/>
    <pc:docChg chg="modSld">
      <pc:chgData name="Dionne Hawthorne" userId="S::dionne.hawthorne@grovevale.sandwell.sch.uk::ffa36564-c94d-4f6e-a667-6b5aab31297e" providerId="AD" clId="Web-{FD78C746-D914-CFD0-EF75-888A740F0E1C}" dt="2026-05-19T10:52:38.256" v="17" actId="20577"/>
      <pc:docMkLst>
        <pc:docMk/>
      </pc:docMkLst>
      <pc:sldChg chg="modSp">
        <pc:chgData name="Dionne Hawthorne" userId="S::dionne.hawthorne@grovevale.sandwell.sch.uk::ffa36564-c94d-4f6e-a667-6b5aab31297e" providerId="AD" clId="Web-{FD78C746-D914-CFD0-EF75-888A740F0E1C}" dt="2026-05-19T10:52:38.256" v="17" actId="20577"/>
        <pc:sldMkLst>
          <pc:docMk/>
          <pc:sldMk cId="0" sldId="315"/>
        </pc:sldMkLst>
        <pc:spChg chg="mod">
          <ac:chgData name="Dionne Hawthorne" userId="S::dionne.hawthorne@grovevale.sandwell.sch.uk::ffa36564-c94d-4f6e-a667-6b5aab31297e" providerId="AD" clId="Web-{FD78C746-D914-CFD0-EF75-888A740F0E1C}" dt="2026-05-19T10:52:38.256" v="17" actId="20577"/>
          <ac:spMkLst>
            <pc:docMk/>
            <pc:sldMk cId="0" sldId="315"/>
            <ac:spMk id="8195" creationId="{5ED544A0-8B50-D512-6EC8-03278D815D7C}"/>
          </ac:spMkLst>
        </pc:spChg>
      </pc:sldChg>
    </pc:docChg>
  </pc:docChgLst>
  <pc:docChgLst>
    <pc:chgData name="Dionne Hawthorne" userId="S::dionne.hawthorne@grovevale.sandwell.sch.uk::ffa36564-c94d-4f6e-a667-6b5aab31297e" providerId="AD" clId="Web-{F7A0A73A-A2FC-A265-00AD-AE43E4E67749}"/>
    <pc:docChg chg="modSld">
      <pc:chgData name="Dionne Hawthorne" userId="S::dionne.hawthorne@grovevale.sandwell.sch.uk::ffa36564-c94d-4f6e-a667-6b5aab31297e" providerId="AD" clId="Web-{F7A0A73A-A2FC-A265-00AD-AE43E4E67749}" dt="2026-05-19T11:14:58.370" v="173" actId="20577"/>
      <pc:docMkLst>
        <pc:docMk/>
      </pc:docMkLst>
      <pc:sldChg chg="modSp">
        <pc:chgData name="Dionne Hawthorne" userId="S::dionne.hawthorne@grovevale.sandwell.sch.uk::ffa36564-c94d-4f6e-a667-6b5aab31297e" providerId="AD" clId="Web-{F7A0A73A-A2FC-A265-00AD-AE43E4E67749}" dt="2026-05-19T11:14:58.370" v="173" actId="20577"/>
        <pc:sldMkLst>
          <pc:docMk/>
          <pc:sldMk cId="0" sldId="315"/>
        </pc:sldMkLst>
        <pc:spChg chg="mod">
          <ac:chgData name="Dionne Hawthorne" userId="S::dionne.hawthorne@grovevale.sandwell.sch.uk::ffa36564-c94d-4f6e-a667-6b5aab31297e" providerId="AD" clId="Web-{F7A0A73A-A2FC-A265-00AD-AE43E4E67749}" dt="2026-05-19T11:13:12.146" v="115" actId="20577"/>
          <ac:spMkLst>
            <pc:docMk/>
            <pc:sldMk cId="0" sldId="315"/>
            <ac:spMk id="2" creationId="{507A8A29-FE2A-4F23-8E02-9BED4C18C23F}"/>
          </ac:spMkLst>
        </pc:spChg>
        <pc:spChg chg="mod">
          <ac:chgData name="Dionne Hawthorne" userId="S::dionne.hawthorne@grovevale.sandwell.sch.uk::ffa36564-c94d-4f6e-a667-6b5aab31297e" providerId="AD" clId="Web-{F7A0A73A-A2FC-A265-00AD-AE43E4E67749}" dt="2026-05-19T11:13:20.350" v="116" actId="1076"/>
          <ac:spMkLst>
            <pc:docMk/>
            <pc:sldMk cId="0" sldId="315"/>
            <ac:spMk id="8194" creationId="{E83025E2-5852-9EFD-FEC0-4E35636F8E47}"/>
          </ac:spMkLst>
        </pc:spChg>
        <pc:spChg chg="mod">
          <ac:chgData name="Dionne Hawthorne" userId="S::dionne.hawthorne@grovevale.sandwell.sch.uk::ffa36564-c94d-4f6e-a667-6b5aab31297e" providerId="AD" clId="Web-{F7A0A73A-A2FC-A265-00AD-AE43E4E67749}" dt="2026-05-19T11:14:58.370" v="173" actId="20577"/>
          <ac:spMkLst>
            <pc:docMk/>
            <pc:sldMk cId="0" sldId="315"/>
            <ac:spMk id="8195" creationId="{5ED544A0-8B50-D512-6EC8-03278D815D7C}"/>
          </ac:spMkLst>
        </pc:spChg>
        <pc:picChg chg="mod">
          <ac:chgData name="Dionne Hawthorne" userId="S::dionne.hawthorne@grovevale.sandwell.sch.uk::ffa36564-c94d-4f6e-a667-6b5aab31297e" providerId="AD" clId="Web-{F7A0A73A-A2FC-A265-00AD-AE43E4E67749}" dt="2026-05-19T11:13:05.052" v="111" actId="14100"/>
          <ac:picMkLst>
            <pc:docMk/>
            <pc:sldMk cId="0" sldId="315"/>
            <ac:picMk id="3" creationId="{7A7484AB-742F-F6F7-6DAA-00A8418DC8C3}"/>
          </ac:picMkLst>
        </pc:picChg>
        <pc:picChg chg="mod">
          <ac:chgData name="Dionne Hawthorne" userId="S::dionne.hawthorne@grovevale.sandwell.sch.uk::ffa36564-c94d-4f6e-a667-6b5aab31297e" providerId="AD" clId="Web-{F7A0A73A-A2FC-A265-00AD-AE43E4E67749}" dt="2026-05-19T11:12:33.629" v="106" actId="14100"/>
          <ac:picMkLst>
            <pc:docMk/>
            <pc:sldMk cId="0" sldId="315"/>
            <ac:picMk id="6" creationId="{62C4476E-9AB9-8C65-D99C-42800DEADB35}"/>
          </ac:picMkLst>
        </pc:picChg>
        <pc:picChg chg="mod">
          <ac:chgData name="Dionne Hawthorne" userId="S::dionne.hawthorne@grovevale.sandwell.sch.uk::ffa36564-c94d-4f6e-a667-6b5aab31297e" providerId="AD" clId="Web-{F7A0A73A-A2FC-A265-00AD-AE43E4E67749}" dt="2026-05-19T11:12:59.317" v="110" actId="14100"/>
          <ac:picMkLst>
            <pc:docMk/>
            <pc:sldMk cId="0" sldId="315"/>
            <ac:picMk id="8200" creationId="{96FCFB2C-BBA8-F3CB-0B4B-CF32B10025AF}"/>
          </ac:picMkLst>
        </pc:picChg>
        <pc:picChg chg="mod">
          <ac:chgData name="Dionne Hawthorne" userId="S::dionne.hawthorne@grovevale.sandwell.sch.uk::ffa36564-c94d-4f6e-a667-6b5aab31297e" providerId="AD" clId="Web-{F7A0A73A-A2FC-A265-00AD-AE43E4E67749}" dt="2026-05-19T11:12:17.034" v="102" actId="1076"/>
          <ac:picMkLst>
            <pc:docMk/>
            <pc:sldMk cId="0" sldId="315"/>
            <ac:picMk id="8201" creationId="{DF81CACC-0663-56BA-8C6F-017B385A7E02}"/>
          </ac:picMkLst>
        </pc:picChg>
      </pc:sldChg>
      <pc:sldChg chg="modSp">
        <pc:chgData name="Dionne Hawthorne" userId="S::dionne.hawthorne@grovevale.sandwell.sch.uk::ffa36564-c94d-4f6e-a667-6b5aab31297e" providerId="AD" clId="Web-{F7A0A73A-A2FC-A265-00AD-AE43E4E67749}" dt="2026-05-19T10:56:24.008" v="1" actId="20577"/>
        <pc:sldMkLst>
          <pc:docMk/>
          <pc:sldMk cId="904906185" sldId="366"/>
        </pc:sldMkLst>
        <pc:spChg chg="mod">
          <ac:chgData name="Dionne Hawthorne" userId="S::dionne.hawthorne@grovevale.sandwell.sch.uk::ffa36564-c94d-4f6e-a667-6b5aab31297e" providerId="AD" clId="Web-{F7A0A73A-A2FC-A265-00AD-AE43E4E67749}" dt="2026-05-19T10:56:24.008" v="1" actId="20577"/>
          <ac:spMkLst>
            <pc:docMk/>
            <pc:sldMk cId="904906185" sldId="366"/>
            <ac:spMk id="3" creationId="{2A36C506-2672-7E4C-D0F8-B5CD67802CBC}"/>
          </ac:spMkLst>
        </pc:spChg>
      </pc:sldChg>
    </pc:docChg>
  </pc:docChgLst>
  <pc:docChgLst>
    <pc:chgData name="Jessica Petrie" userId="S::jessica.petrie@grovevale.sandwell.sch.uk::8368be7f-ccb0-4428-bd81-76b7065c4cf0" providerId="AD" clId="Web-{4846A2BE-0534-B589-A258-8BCAE55EE626}"/>
    <pc:docChg chg="addSld delSld">
      <pc:chgData name="Jessica Petrie" userId="S::jessica.petrie@grovevale.sandwell.sch.uk::8368be7f-ccb0-4428-bd81-76b7065c4cf0" providerId="AD" clId="Web-{4846A2BE-0534-B589-A258-8BCAE55EE626}" dt="2026-05-13T09:33:02.802" v="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B668AF0-9FD0-4A4E-9984-A2A88C1A3076}"/>
              </a:ext>
            </a:extLst>
          </p:cNvPr>
          <p:cNvSpPr>
            <a:spLocks noGrp="1" noChangeArrowheads="1"/>
          </p:cNvSpPr>
          <p:nvPr>
            <p:ph type="hdr" sz="quarter"/>
          </p:nvPr>
        </p:nvSpPr>
        <p:spPr bwMode="auto">
          <a:xfrm>
            <a:off x="0" y="1"/>
            <a:ext cx="2946400" cy="498475"/>
          </a:xfrm>
          <a:prstGeom prst="rect">
            <a:avLst/>
          </a:prstGeom>
          <a:noFill/>
          <a:ln w="9525">
            <a:noFill/>
            <a:miter lim="800000"/>
            <a:headEnd/>
            <a:tailEnd/>
          </a:ln>
          <a:effectLst/>
        </p:spPr>
        <p:txBody>
          <a:bodyPr vert="horz" wrap="square" lIns="91844" tIns="45921" rIns="91844" bIns="45921" numCol="1" anchor="t"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GB"/>
          </a:p>
        </p:txBody>
      </p:sp>
      <p:sp>
        <p:nvSpPr>
          <p:cNvPr id="68611" name="Rectangle 3">
            <a:extLst>
              <a:ext uri="{FF2B5EF4-FFF2-40B4-BE49-F238E27FC236}">
                <a16:creationId xmlns:a16="http://schemas.microsoft.com/office/drawing/2014/main" id="{0EC1934B-959C-498B-AA4A-76A785A04BE2}"/>
              </a:ext>
            </a:extLst>
          </p:cNvPr>
          <p:cNvSpPr>
            <a:spLocks noGrp="1" noChangeArrowheads="1"/>
          </p:cNvSpPr>
          <p:nvPr>
            <p:ph type="dt" sz="quarter" idx="1"/>
          </p:nvPr>
        </p:nvSpPr>
        <p:spPr bwMode="auto">
          <a:xfrm>
            <a:off x="3849689" y="1"/>
            <a:ext cx="2946400" cy="498475"/>
          </a:xfrm>
          <a:prstGeom prst="rect">
            <a:avLst/>
          </a:prstGeom>
          <a:noFill/>
          <a:ln w="9525">
            <a:noFill/>
            <a:miter lim="800000"/>
            <a:headEnd/>
            <a:tailEnd/>
          </a:ln>
          <a:effectLst/>
        </p:spPr>
        <p:txBody>
          <a:bodyPr vert="horz" wrap="square" lIns="91844" tIns="45921" rIns="91844" bIns="45921" numCol="1" anchor="t" anchorCtr="0" compatLnSpc="1">
            <a:prstTxWarp prst="textNoShape">
              <a:avLst/>
            </a:prstTxWarp>
          </a:bodyPr>
          <a:lstStyle>
            <a:lvl1pPr algn="r" eaLnBrk="1" hangingPunct="1">
              <a:defRPr sz="1200">
                <a:latin typeface="Arial" charset="0"/>
                <a:ea typeface="Arial" charset="0"/>
                <a:cs typeface="Arial" charset="0"/>
              </a:defRPr>
            </a:lvl1pPr>
          </a:lstStyle>
          <a:p>
            <a:pPr>
              <a:defRPr/>
            </a:pPr>
            <a:endParaRPr lang="en-GB"/>
          </a:p>
        </p:txBody>
      </p:sp>
      <p:sp>
        <p:nvSpPr>
          <p:cNvPr id="68612" name="Rectangle 4">
            <a:extLst>
              <a:ext uri="{FF2B5EF4-FFF2-40B4-BE49-F238E27FC236}">
                <a16:creationId xmlns:a16="http://schemas.microsoft.com/office/drawing/2014/main" id="{FC169FF5-86F7-4044-B3B3-F535A76EBD35}"/>
              </a:ext>
            </a:extLst>
          </p:cNvPr>
          <p:cNvSpPr>
            <a:spLocks noGrp="1" noChangeArrowheads="1"/>
          </p:cNvSpPr>
          <p:nvPr>
            <p:ph type="ftr" sz="quarter" idx="2"/>
          </p:nvPr>
        </p:nvSpPr>
        <p:spPr bwMode="auto">
          <a:xfrm>
            <a:off x="0" y="9426576"/>
            <a:ext cx="2946400" cy="498475"/>
          </a:xfrm>
          <a:prstGeom prst="rect">
            <a:avLst/>
          </a:prstGeom>
          <a:noFill/>
          <a:ln w="9525">
            <a:noFill/>
            <a:miter lim="800000"/>
            <a:headEnd/>
            <a:tailEnd/>
          </a:ln>
          <a:effectLst/>
        </p:spPr>
        <p:txBody>
          <a:bodyPr vert="horz" wrap="square" lIns="91844" tIns="45921" rIns="91844" bIns="45921" numCol="1" anchor="b"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GB"/>
          </a:p>
        </p:txBody>
      </p:sp>
      <p:sp>
        <p:nvSpPr>
          <p:cNvPr id="68613" name="Rectangle 5">
            <a:extLst>
              <a:ext uri="{FF2B5EF4-FFF2-40B4-BE49-F238E27FC236}">
                <a16:creationId xmlns:a16="http://schemas.microsoft.com/office/drawing/2014/main" id="{6B96DA67-AF52-47C1-97F7-F13F0D292923}"/>
              </a:ext>
            </a:extLst>
          </p:cNvPr>
          <p:cNvSpPr>
            <a:spLocks noGrp="1" noChangeArrowheads="1"/>
          </p:cNvSpPr>
          <p:nvPr>
            <p:ph type="sldNum" sz="quarter" idx="3"/>
          </p:nvPr>
        </p:nvSpPr>
        <p:spPr bwMode="auto">
          <a:xfrm>
            <a:off x="3849689" y="9426576"/>
            <a:ext cx="2946400" cy="498475"/>
          </a:xfrm>
          <a:prstGeom prst="rect">
            <a:avLst/>
          </a:prstGeom>
          <a:noFill/>
          <a:ln w="9525">
            <a:noFill/>
            <a:miter lim="800000"/>
            <a:headEnd/>
            <a:tailEnd/>
          </a:ln>
          <a:effectLst/>
        </p:spPr>
        <p:txBody>
          <a:bodyPr vert="horz" wrap="square" lIns="91844" tIns="45921" rIns="91844" bIns="45921" numCol="1" anchor="b" anchorCtr="0" compatLnSpc="1">
            <a:prstTxWarp prst="textNoShape">
              <a:avLst/>
            </a:prstTxWarp>
          </a:bodyPr>
          <a:lstStyle>
            <a:lvl1pPr algn="r" eaLnBrk="1" hangingPunct="1">
              <a:defRPr sz="1200">
                <a:latin typeface="Arial" panose="020B0604020202020204" pitchFamily="34" charset="0"/>
              </a:defRPr>
            </a:lvl1pPr>
          </a:lstStyle>
          <a:p>
            <a:fld id="{EBC77FEC-CF9D-4BD2-8EE8-CF9AF20885C1}"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0DD16D-0FD7-4524-B767-24C707489380}"/>
              </a:ext>
            </a:extLst>
          </p:cNvPr>
          <p:cNvSpPr>
            <a:spLocks noGrp="1"/>
          </p:cNvSpPr>
          <p:nvPr>
            <p:ph type="hdr" sz="quarter"/>
          </p:nvPr>
        </p:nvSpPr>
        <p:spPr>
          <a:xfrm>
            <a:off x="0" y="0"/>
            <a:ext cx="2946400" cy="496888"/>
          </a:xfrm>
          <a:prstGeom prst="rect">
            <a:avLst/>
          </a:prstGeom>
        </p:spPr>
        <p:txBody>
          <a:bodyPr vert="horz" lIns="93110" tIns="46556" rIns="93110" bIns="46556" rtlCol="0"/>
          <a:lstStyle>
            <a:lvl1pPr algn="l" eaLnBrk="1" hangingPunct="1">
              <a:defRPr sz="1200">
                <a:latin typeface="Comic Sans MS"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2B3CFF9B-970E-4452-945E-6BF38F3C1218}"/>
              </a:ext>
            </a:extLst>
          </p:cNvPr>
          <p:cNvSpPr>
            <a:spLocks noGrp="1"/>
          </p:cNvSpPr>
          <p:nvPr>
            <p:ph type="dt" idx="1"/>
          </p:nvPr>
        </p:nvSpPr>
        <p:spPr>
          <a:xfrm>
            <a:off x="3849689" y="0"/>
            <a:ext cx="2946400" cy="496888"/>
          </a:xfrm>
          <a:prstGeom prst="rect">
            <a:avLst/>
          </a:prstGeom>
        </p:spPr>
        <p:txBody>
          <a:bodyPr vert="horz" lIns="93110" tIns="46556" rIns="93110" bIns="46556" rtlCol="0"/>
          <a:lstStyle>
            <a:lvl1pPr algn="r" eaLnBrk="1" hangingPunct="1">
              <a:defRPr sz="1200">
                <a:latin typeface="Comic Sans MS" charset="0"/>
                <a:cs typeface="Arial" charset="0"/>
              </a:defRPr>
            </a:lvl1pPr>
          </a:lstStyle>
          <a:p>
            <a:pPr>
              <a:defRPr/>
            </a:pPr>
            <a:fld id="{AD07DD49-CF4C-4B82-9D2F-A04E78492F37}" type="datetimeFigureOut">
              <a:rPr lang="en-GB"/>
              <a:pPr>
                <a:defRPr/>
              </a:pPr>
              <a:t>22/05/2026</a:t>
            </a:fld>
            <a:endParaRPr lang="en-GB"/>
          </a:p>
        </p:txBody>
      </p:sp>
      <p:sp>
        <p:nvSpPr>
          <p:cNvPr id="4" name="Slide Image Placeholder 3">
            <a:extLst>
              <a:ext uri="{FF2B5EF4-FFF2-40B4-BE49-F238E27FC236}">
                <a16:creationId xmlns:a16="http://schemas.microsoft.com/office/drawing/2014/main" id="{6A504BB9-D043-4444-9AE0-276D4F22E7B9}"/>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10" tIns="46556" rIns="93110" bIns="46556" rtlCol="0" anchor="ctr"/>
          <a:lstStyle/>
          <a:p>
            <a:pPr lvl="0"/>
            <a:endParaRPr lang="en-GB" noProof="0"/>
          </a:p>
        </p:txBody>
      </p:sp>
      <p:sp>
        <p:nvSpPr>
          <p:cNvPr id="5" name="Notes Placeholder 4">
            <a:extLst>
              <a:ext uri="{FF2B5EF4-FFF2-40B4-BE49-F238E27FC236}">
                <a16:creationId xmlns:a16="http://schemas.microsoft.com/office/drawing/2014/main" id="{A93819D3-E8FF-44D0-B3E1-1D6E6A06E9D4}"/>
              </a:ext>
            </a:extLst>
          </p:cNvPr>
          <p:cNvSpPr>
            <a:spLocks noGrp="1"/>
          </p:cNvSpPr>
          <p:nvPr>
            <p:ph type="body" sz="quarter" idx="3"/>
          </p:nvPr>
        </p:nvSpPr>
        <p:spPr>
          <a:xfrm>
            <a:off x="679451" y="4716464"/>
            <a:ext cx="5438775" cy="4465637"/>
          </a:xfrm>
          <a:prstGeom prst="rect">
            <a:avLst/>
          </a:prstGeom>
        </p:spPr>
        <p:txBody>
          <a:bodyPr vert="horz" lIns="93110" tIns="46556" rIns="93110" bIns="4655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83E0B585-8953-42FB-A0B9-53B2D7448A86}"/>
              </a:ext>
            </a:extLst>
          </p:cNvPr>
          <p:cNvSpPr>
            <a:spLocks noGrp="1"/>
          </p:cNvSpPr>
          <p:nvPr>
            <p:ph type="ftr" sz="quarter" idx="4"/>
          </p:nvPr>
        </p:nvSpPr>
        <p:spPr>
          <a:xfrm>
            <a:off x="0" y="9428164"/>
            <a:ext cx="2946400" cy="496887"/>
          </a:xfrm>
          <a:prstGeom prst="rect">
            <a:avLst/>
          </a:prstGeom>
        </p:spPr>
        <p:txBody>
          <a:bodyPr vert="horz" lIns="93110" tIns="46556" rIns="93110" bIns="46556" rtlCol="0" anchor="b"/>
          <a:lstStyle>
            <a:lvl1pPr algn="l" eaLnBrk="1" hangingPunct="1">
              <a:defRPr sz="1200">
                <a:latin typeface="Comic Sans MS"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88442D98-EFC7-4521-925F-32D9D91E51F3}"/>
              </a:ext>
            </a:extLst>
          </p:cNvPr>
          <p:cNvSpPr>
            <a:spLocks noGrp="1"/>
          </p:cNvSpPr>
          <p:nvPr>
            <p:ph type="sldNum" sz="quarter" idx="5"/>
          </p:nvPr>
        </p:nvSpPr>
        <p:spPr>
          <a:xfrm>
            <a:off x="3849689" y="9428164"/>
            <a:ext cx="2946400" cy="496887"/>
          </a:xfrm>
          <a:prstGeom prst="rect">
            <a:avLst/>
          </a:prstGeom>
        </p:spPr>
        <p:txBody>
          <a:bodyPr vert="horz" wrap="square" lIns="93110" tIns="46556" rIns="93110" bIns="46556" numCol="1" anchor="b" anchorCtr="0" compatLnSpc="1">
            <a:prstTxWarp prst="textNoShape">
              <a:avLst/>
            </a:prstTxWarp>
          </a:bodyPr>
          <a:lstStyle>
            <a:lvl1pPr algn="r" eaLnBrk="1" hangingPunct="1">
              <a:defRPr sz="1200"/>
            </a:lvl1pPr>
          </a:lstStyle>
          <a:p>
            <a:fld id="{50E0EDA5-254C-44F8-8C47-1E0B68A0DC0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BBBB353-4A3D-05DA-8B9E-3252D659C5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F6DA56E-4FB3-53D2-2348-D2C2F587B5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6887DAE0-A0DF-0C10-B59F-9539C6F72C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55627" indent="-290505">
              <a:defRPr>
                <a:solidFill>
                  <a:schemeClr val="tx1"/>
                </a:solidFill>
                <a:latin typeface="Comic Sans MS" panose="030F0702030302020204" pitchFamily="66" charset="0"/>
                <a:cs typeface="Arial" panose="020B0604020202020204" pitchFamily="34" charset="0"/>
              </a:defRPr>
            </a:lvl2pPr>
            <a:lvl3pPr marL="1163603" indent="-231768">
              <a:defRPr>
                <a:solidFill>
                  <a:schemeClr val="tx1"/>
                </a:solidFill>
                <a:latin typeface="Comic Sans MS" panose="030F0702030302020204" pitchFamily="66" charset="0"/>
                <a:cs typeface="Arial" panose="020B0604020202020204" pitchFamily="34" charset="0"/>
              </a:defRPr>
            </a:lvl3pPr>
            <a:lvl4pPr marL="1628726" indent="-231768">
              <a:defRPr>
                <a:solidFill>
                  <a:schemeClr val="tx1"/>
                </a:solidFill>
                <a:latin typeface="Comic Sans MS" panose="030F0702030302020204" pitchFamily="66" charset="0"/>
                <a:cs typeface="Arial" panose="020B0604020202020204" pitchFamily="34" charset="0"/>
              </a:defRPr>
            </a:lvl4pPr>
            <a:lvl5pPr marL="2093851" indent="-231768">
              <a:defRPr>
                <a:solidFill>
                  <a:schemeClr val="tx1"/>
                </a:solidFill>
                <a:latin typeface="Comic Sans MS" panose="030F0702030302020204" pitchFamily="66" charset="0"/>
                <a:cs typeface="Arial" panose="020B0604020202020204" pitchFamily="34" charset="0"/>
              </a:defRPr>
            </a:lvl5pPr>
            <a:lvl6pPr marL="2551037"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3008223"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65409"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922595"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C95CEB7E-69A1-463A-83E7-34A804BDE29D}" type="slidenum">
              <a:rPr lang="en-GB" altLang="en-US"/>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E0EDA5-254C-44F8-8C47-1E0B68A0DC04}" type="slidenum">
              <a:rPr lang="en-GB" altLang="en-US" smtClean="0"/>
              <a:pPr/>
              <a:t>3</a:t>
            </a:fld>
            <a:endParaRPr lang="en-GB" altLang="en-US"/>
          </a:p>
        </p:txBody>
      </p:sp>
    </p:spTree>
    <p:extLst>
      <p:ext uri="{BB962C8B-B14F-4D97-AF65-F5344CB8AC3E}">
        <p14:creationId xmlns:p14="http://schemas.microsoft.com/office/powerpoint/2010/main" val="83905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AB46E30-4FEA-C114-7C24-1CBC268783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24F82659-709F-9A35-C493-47CC02D0B7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6AC433D6-22C7-4E7B-680C-7F7B1A49C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55627" indent="-290505">
              <a:defRPr>
                <a:solidFill>
                  <a:schemeClr val="tx1"/>
                </a:solidFill>
                <a:latin typeface="Comic Sans MS" panose="030F0702030302020204" pitchFamily="66" charset="0"/>
                <a:cs typeface="Arial" panose="020B0604020202020204" pitchFamily="34" charset="0"/>
              </a:defRPr>
            </a:lvl2pPr>
            <a:lvl3pPr marL="1163603" indent="-231768">
              <a:defRPr>
                <a:solidFill>
                  <a:schemeClr val="tx1"/>
                </a:solidFill>
                <a:latin typeface="Comic Sans MS" panose="030F0702030302020204" pitchFamily="66" charset="0"/>
                <a:cs typeface="Arial" panose="020B0604020202020204" pitchFamily="34" charset="0"/>
              </a:defRPr>
            </a:lvl3pPr>
            <a:lvl4pPr marL="1628726" indent="-231768">
              <a:defRPr>
                <a:solidFill>
                  <a:schemeClr val="tx1"/>
                </a:solidFill>
                <a:latin typeface="Comic Sans MS" panose="030F0702030302020204" pitchFamily="66" charset="0"/>
                <a:cs typeface="Arial" panose="020B0604020202020204" pitchFamily="34" charset="0"/>
              </a:defRPr>
            </a:lvl4pPr>
            <a:lvl5pPr marL="2093851" indent="-231768">
              <a:defRPr>
                <a:solidFill>
                  <a:schemeClr val="tx1"/>
                </a:solidFill>
                <a:latin typeface="Comic Sans MS" panose="030F0702030302020204" pitchFamily="66" charset="0"/>
                <a:cs typeface="Arial" panose="020B0604020202020204" pitchFamily="34" charset="0"/>
              </a:defRPr>
            </a:lvl5pPr>
            <a:lvl6pPr marL="2551037"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3008223"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65409"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922595"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EF1025EB-B7FD-45FD-A910-0AE8F53387DE}" type="slidenum">
              <a:rPr lang="en-GB" altLang="en-US"/>
              <a:pPr/>
              <a:t>11</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C7F3912-1B82-05FF-43B1-8FEA3E7E9C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A8E3F832-B528-51E9-DD1C-B9432E21DE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CECE054E-F360-5C7D-7A31-546E3FD15B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55627" indent="-290505">
              <a:defRPr>
                <a:solidFill>
                  <a:schemeClr val="tx1"/>
                </a:solidFill>
                <a:latin typeface="Comic Sans MS" panose="030F0702030302020204" pitchFamily="66" charset="0"/>
                <a:cs typeface="Arial" panose="020B0604020202020204" pitchFamily="34" charset="0"/>
              </a:defRPr>
            </a:lvl2pPr>
            <a:lvl3pPr marL="1163603" indent="-231768">
              <a:defRPr>
                <a:solidFill>
                  <a:schemeClr val="tx1"/>
                </a:solidFill>
                <a:latin typeface="Comic Sans MS" panose="030F0702030302020204" pitchFamily="66" charset="0"/>
                <a:cs typeface="Arial" panose="020B0604020202020204" pitchFamily="34" charset="0"/>
              </a:defRPr>
            </a:lvl3pPr>
            <a:lvl4pPr marL="1628726" indent="-231768">
              <a:defRPr>
                <a:solidFill>
                  <a:schemeClr val="tx1"/>
                </a:solidFill>
                <a:latin typeface="Comic Sans MS" panose="030F0702030302020204" pitchFamily="66" charset="0"/>
                <a:cs typeface="Arial" panose="020B0604020202020204" pitchFamily="34" charset="0"/>
              </a:defRPr>
            </a:lvl4pPr>
            <a:lvl5pPr marL="2093851" indent="-231768">
              <a:defRPr>
                <a:solidFill>
                  <a:schemeClr val="tx1"/>
                </a:solidFill>
                <a:latin typeface="Comic Sans MS" panose="030F0702030302020204" pitchFamily="66" charset="0"/>
                <a:cs typeface="Arial" panose="020B0604020202020204" pitchFamily="34" charset="0"/>
              </a:defRPr>
            </a:lvl5pPr>
            <a:lvl6pPr marL="2551037"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3008223"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65409"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922595"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1D189E62-E5BB-4ED9-AE4B-1EC36F3853DF}" type="slidenum">
              <a:rPr lang="en-GB" altLang="en-US"/>
              <a:pPr/>
              <a:t>16</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32C267D-82BF-294E-D74D-8A9A16E7EF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EDB2FAF5-97EE-80D8-9007-0A86D20D0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23094192-1AA0-9671-A1E0-76BAB503BB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55627" indent="-290505">
              <a:defRPr>
                <a:solidFill>
                  <a:schemeClr val="tx1"/>
                </a:solidFill>
                <a:latin typeface="Comic Sans MS" panose="030F0702030302020204" pitchFamily="66" charset="0"/>
                <a:cs typeface="Arial" panose="020B0604020202020204" pitchFamily="34" charset="0"/>
              </a:defRPr>
            </a:lvl2pPr>
            <a:lvl3pPr marL="1163603" indent="-231768">
              <a:defRPr>
                <a:solidFill>
                  <a:schemeClr val="tx1"/>
                </a:solidFill>
                <a:latin typeface="Comic Sans MS" panose="030F0702030302020204" pitchFamily="66" charset="0"/>
                <a:cs typeface="Arial" panose="020B0604020202020204" pitchFamily="34" charset="0"/>
              </a:defRPr>
            </a:lvl3pPr>
            <a:lvl4pPr marL="1628726" indent="-231768">
              <a:defRPr>
                <a:solidFill>
                  <a:schemeClr val="tx1"/>
                </a:solidFill>
                <a:latin typeface="Comic Sans MS" panose="030F0702030302020204" pitchFamily="66" charset="0"/>
                <a:cs typeface="Arial" panose="020B0604020202020204" pitchFamily="34" charset="0"/>
              </a:defRPr>
            </a:lvl4pPr>
            <a:lvl5pPr marL="2093851" indent="-231768">
              <a:defRPr>
                <a:solidFill>
                  <a:schemeClr val="tx1"/>
                </a:solidFill>
                <a:latin typeface="Comic Sans MS" panose="030F0702030302020204" pitchFamily="66" charset="0"/>
                <a:cs typeface="Arial" panose="020B0604020202020204" pitchFamily="34" charset="0"/>
              </a:defRPr>
            </a:lvl5pPr>
            <a:lvl6pPr marL="2551037"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3008223"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65409"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922595"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72925A01-B007-4169-9730-DA45135B3033}" type="slidenum">
              <a:rPr lang="en-GB" altLang="en-US"/>
              <a:pPr/>
              <a:t>17</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584550B-4057-A324-2C6E-81CAF15756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58330B8F-4D3A-9F1B-1091-1F283C6D28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6E8C838C-5C66-DB8F-E139-03DB494FE8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55627" indent="-290505">
              <a:defRPr>
                <a:solidFill>
                  <a:schemeClr val="tx1"/>
                </a:solidFill>
                <a:latin typeface="Comic Sans MS" panose="030F0702030302020204" pitchFamily="66" charset="0"/>
                <a:cs typeface="Arial" panose="020B0604020202020204" pitchFamily="34" charset="0"/>
              </a:defRPr>
            </a:lvl2pPr>
            <a:lvl3pPr marL="1163603" indent="-231768">
              <a:defRPr>
                <a:solidFill>
                  <a:schemeClr val="tx1"/>
                </a:solidFill>
                <a:latin typeface="Comic Sans MS" panose="030F0702030302020204" pitchFamily="66" charset="0"/>
                <a:cs typeface="Arial" panose="020B0604020202020204" pitchFamily="34" charset="0"/>
              </a:defRPr>
            </a:lvl3pPr>
            <a:lvl4pPr marL="1628726" indent="-231768">
              <a:defRPr>
                <a:solidFill>
                  <a:schemeClr val="tx1"/>
                </a:solidFill>
                <a:latin typeface="Comic Sans MS" panose="030F0702030302020204" pitchFamily="66" charset="0"/>
                <a:cs typeface="Arial" panose="020B0604020202020204" pitchFamily="34" charset="0"/>
              </a:defRPr>
            </a:lvl4pPr>
            <a:lvl5pPr marL="2093851" indent="-231768">
              <a:defRPr>
                <a:solidFill>
                  <a:schemeClr val="tx1"/>
                </a:solidFill>
                <a:latin typeface="Comic Sans MS" panose="030F0702030302020204" pitchFamily="66" charset="0"/>
                <a:cs typeface="Arial" panose="020B0604020202020204" pitchFamily="34" charset="0"/>
              </a:defRPr>
            </a:lvl5pPr>
            <a:lvl6pPr marL="2551037"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3008223"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65409"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922595"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5ACAE620-150B-459C-940B-9DA3C1A1ABF1}" type="slidenum">
              <a:rPr lang="en-GB" altLang="en-US"/>
              <a:pPr/>
              <a:t>21</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EA2DB53-8C2D-511B-407D-3573E05DBA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A37817D-E0D5-E47A-01E2-489097DAA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556F0A54-F84D-BC9E-08D6-9037B3FB90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55627" indent="-290505">
              <a:defRPr>
                <a:solidFill>
                  <a:schemeClr val="tx1"/>
                </a:solidFill>
                <a:latin typeface="Comic Sans MS" panose="030F0702030302020204" pitchFamily="66" charset="0"/>
                <a:cs typeface="Arial" panose="020B0604020202020204" pitchFamily="34" charset="0"/>
              </a:defRPr>
            </a:lvl2pPr>
            <a:lvl3pPr marL="1163603" indent="-231768">
              <a:defRPr>
                <a:solidFill>
                  <a:schemeClr val="tx1"/>
                </a:solidFill>
                <a:latin typeface="Comic Sans MS" panose="030F0702030302020204" pitchFamily="66" charset="0"/>
                <a:cs typeface="Arial" panose="020B0604020202020204" pitchFamily="34" charset="0"/>
              </a:defRPr>
            </a:lvl3pPr>
            <a:lvl4pPr marL="1628726" indent="-231768">
              <a:defRPr>
                <a:solidFill>
                  <a:schemeClr val="tx1"/>
                </a:solidFill>
                <a:latin typeface="Comic Sans MS" panose="030F0702030302020204" pitchFamily="66" charset="0"/>
                <a:cs typeface="Arial" panose="020B0604020202020204" pitchFamily="34" charset="0"/>
              </a:defRPr>
            </a:lvl4pPr>
            <a:lvl5pPr marL="2093851" indent="-231768">
              <a:defRPr>
                <a:solidFill>
                  <a:schemeClr val="tx1"/>
                </a:solidFill>
                <a:latin typeface="Comic Sans MS" panose="030F0702030302020204" pitchFamily="66" charset="0"/>
                <a:cs typeface="Arial" panose="020B0604020202020204" pitchFamily="34" charset="0"/>
              </a:defRPr>
            </a:lvl5pPr>
            <a:lvl6pPr marL="2551037"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3008223"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65409"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922595" indent="-231768"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E5DF1F12-AE84-4D92-955F-EA9A3F3EFE7C}" type="slidenum">
              <a:rPr lang="en-GB" altLang="en-US"/>
              <a:pPr/>
              <a:t>23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5724404-73AB-2313-F95D-2DCF8D6D19E4}"/>
              </a:ext>
            </a:extLst>
          </p:cNvPr>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3" name="Group 8">
            <a:extLst>
              <a:ext uri="{FF2B5EF4-FFF2-40B4-BE49-F238E27FC236}">
                <a16:creationId xmlns:a16="http://schemas.microsoft.com/office/drawing/2014/main" id="{B9AEDC34-CAD1-B409-3643-B19DDB760AFA}"/>
              </a:ext>
            </a:extLst>
          </p:cNvPr>
          <p:cNvGrpSpPr>
            <a:grpSpLocks/>
          </p:cNvGrpSpPr>
          <p:nvPr/>
        </p:nvGrpSpPr>
        <p:grpSpPr bwMode="auto">
          <a:xfrm>
            <a:off x="195263" y="234950"/>
            <a:ext cx="3787775" cy="1778000"/>
            <a:chOff x="123" y="148"/>
            <a:chExt cx="2386" cy="1120"/>
          </a:xfrm>
        </p:grpSpPr>
        <p:sp>
          <p:nvSpPr>
            <p:cNvPr id="4" name="Freeform 9">
              <a:extLst>
                <a:ext uri="{FF2B5EF4-FFF2-40B4-BE49-F238E27FC236}">
                  <a16:creationId xmlns:a16="http://schemas.microsoft.com/office/drawing/2014/main" id="{E7CA99AB-E606-C383-EB0C-3E2E51532C46}"/>
                </a:ext>
              </a:extLst>
            </p:cNvPr>
            <p:cNvSpPr>
              <a:spLocks/>
            </p:cNvSpPr>
            <p:nvPr userDrawn="1"/>
          </p:nvSpPr>
          <p:spPr bwMode="auto">
            <a:xfrm>
              <a:off x="177" y="177"/>
              <a:ext cx="2250" cy="1017"/>
            </a:xfrm>
            <a:custGeom>
              <a:avLst/>
              <a:gdLst>
                <a:gd name="T0" fmla="*/ 2147483646 w 794"/>
                <a:gd name="T1" fmla="*/ 2147483646 h 414"/>
                <a:gd name="T2" fmla="*/ 2147483646 w 794"/>
                <a:gd name="T3" fmla="*/ 2147483646 h 414"/>
                <a:gd name="T4" fmla="*/ 2147483646 w 794"/>
                <a:gd name="T5" fmla="*/ 2147483646 h 414"/>
                <a:gd name="T6" fmla="*/ 2147483646 w 794"/>
                <a:gd name="T7" fmla="*/ 0 h 414"/>
                <a:gd name="T8" fmla="*/ 2147483646 w 794"/>
                <a:gd name="T9" fmla="*/ 2147483646 h 414"/>
                <a:gd name="T10" fmla="*/ 0 w 794"/>
                <a:gd name="T11" fmla="*/ 2147483646 h 414"/>
                <a:gd name="T12" fmla="*/ 2147483646 w 794"/>
                <a:gd name="T13" fmla="*/ 2147483646 h 414"/>
                <a:gd name="T14" fmla="*/ 2147483646 w 794"/>
                <a:gd name="T15" fmla="*/ 2147483646 h 414"/>
                <a:gd name="T16" fmla="*/ 2147483646 w 794"/>
                <a:gd name="T17" fmla="*/ 2147483646 h 414"/>
                <a:gd name="T18" fmla="*/ 2147483646 w 794"/>
                <a:gd name="T19" fmla="*/ 2147483646 h 414"/>
                <a:gd name="T20" fmla="*/ 2147483646 w 794"/>
                <a:gd name="T21" fmla="*/ 2147483646 h 414"/>
                <a:gd name="T22" fmla="*/ 2147483646 w 794"/>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10">
              <a:extLst>
                <a:ext uri="{FF2B5EF4-FFF2-40B4-BE49-F238E27FC236}">
                  <a16:creationId xmlns:a16="http://schemas.microsoft.com/office/drawing/2014/main" id="{3CDF7A36-7D75-EDC7-DEC2-7C414A458FB9}"/>
                </a:ext>
              </a:extLst>
            </p:cNvPr>
            <p:cNvSpPr>
              <a:spLocks/>
            </p:cNvSpPr>
            <p:nvPr userDrawn="1"/>
          </p:nvSpPr>
          <p:spPr bwMode="auto">
            <a:xfrm>
              <a:off x="166" y="261"/>
              <a:ext cx="2244" cy="1007"/>
            </a:xfrm>
            <a:custGeom>
              <a:avLst/>
              <a:gdLst>
                <a:gd name="T0" fmla="*/ 103483434 w 1586"/>
                <a:gd name="T1" fmla="*/ 0 h 821"/>
                <a:gd name="T2" fmla="*/ 1005108911 w 1586"/>
                <a:gd name="T3" fmla="*/ 1492321 h 821"/>
                <a:gd name="T4" fmla="*/ 1078300494 w 1586"/>
                <a:gd name="T5" fmla="*/ 1834618 h 821"/>
                <a:gd name="T6" fmla="*/ 1197772531 w 1586"/>
                <a:gd name="T7" fmla="*/ 2277134 h 821"/>
                <a:gd name="T8" fmla="*/ 1181926577 w 1586"/>
                <a:gd name="T9" fmla="*/ 2360794 h 821"/>
                <a:gd name="T10" fmla="*/ 1019273850 w 1586"/>
                <a:gd name="T11" fmla="*/ 2262736 h 821"/>
                <a:gd name="T12" fmla="*/ 864523355 w 1586"/>
                <a:gd name="T13" fmla="*/ 2332202 h 821"/>
                <a:gd name="T14" fmla="*/ 31261976 w 1586"/>
                <a:gd name="T15" fmla="*/ 859247 h 821"/>
                <a:gd name="T16" fmla="*/ 0 w 1586"/>
                <a:gd name="T17" fmla="*/ 431469 h 821"/>
                <a:gd name="T18" fmla="*/ 34664871 w 1586"/>
                <a:gd name="T19" fmla="*/ 90957 h 821"/>
                <a:gd name="T20" fmla="*/ 103483434 w 1586"/>
                <a:gd name="T21" fmla="*/ 0 h 821"/>
                <a:gd name="T22" fmla="*/ 10348343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11">
              <a:extLst>
                <a:ext uri="{FF2B5EF4-FFF2-40B4-BE49-F238E27FC236}">
                  <a16:creationId xmlns:a16="http://schemas.microsoft.com/office/drawing/2014/main" id="{96F48AEC-0093-0221-7B25-265D597D36AC}"/>
                </a:ext>
              </a:extLst>
            </p:cNvPr>
            <p:cNvSpPr>
              <a:spLocks/>
            </p:cNvSpPr>
            <p:nvPr userDrawn="1"/>
          </p:nvSpPr>
          <p:spPr bwMode="auto">
            <a:xfrm>
              <a:off x="474" y="344"/>
              <a:ext cx="1488" cy="919"/>
            </a:xfrm>
            <a:custGeom>
              <a:avLst/>
              <a:gdLst>
                <a:gd name="T0" fmla="*/ 0 w 1049"/>
                <a:gd name="T1" fmla="*/ 1050437 h 747"/>
                <a:gd name="T2" fmla="*/ 769019588 w 1049"/>
                <a:gd name="T3" fmla="*/ 2416597 h 747"/>
                <a:gd name="T4" fmla="*/ 783323637 w 1049"/>
                <a:gd name="T5" fmla="*/ 1727699 h 747"/>
                <a:gd name="T6" fmla="*/ 875057718 w 1049"/>
                <a:gd name="T7" fmla="*/ 1365732 h 747"/>
                <a:gd name="T8" fmla="*/ 65055286 w 1049"/>
                <a:gd name="T9" fmla="*/ 0 h 747"/>
                <a:gd name="T10" fmla="*/ 0 w 1049"/>
                <a:gd name="T11" fmla="*/ 409244 h 747"/>
                <a:gd name="T12" fmla="*/ 0 w 1049"/>
                <a:gd name="T13" fmla="*/ 1050437 h 747"/>
                <a:gd name="T14" fmla="*/ 0 w 1049"/>
                <a:gd name="T15" fmla="*/ 1050437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7" name="Group 12">
              <a:extLst>
                <a:ext uri="{FF2B5EF4-FFF2-40B4-BE49-F238E27FC236}">
                  <a16:creationId xmlns:a16="http://schemas.microsoft.com/office/drawing/2014/main" id="{28D0582A-2D01-636B-325E-D8B5445844BF}"/>
                </a:ext>
              </a:extLst>
            </p:cNvPr>
            <p:cNvGrpSpPr>
              <a:grpSpLocks/>
            </p:cNvGrpSpPr>
            <p:nvPr userDrawn="1"/>
          </p:nvGrpSpPr>
          <p:grpSpPr bwMode="auto">
            <a:xfrm>
              <a:off x="123" y="148"/>
              <a:ext cx="2386" cy="1081"/>
              <a:chOff x="123" y="148"/>
              <a:chExt cx="2386" cy="1081"/>
            </a:xfrm>
          </p:grpSpPr>
          <p:sp>
            <p:nvSpPr>
              <p:cNvPr id="8" name="Freeform 13">
                <a:extLst>
                  <a:ext uri="{FF2B5EF4-FFF2-40B4-BE49-F238E27FC236}">
                    <a16:creationId xmlns:a16="http://schemas.microsoft.com/office/drawing/2014/main" id="{225FDA99-7163-4B7A-40BD-D69DEEF2B8EB}"/>
                  </a:ext>
                </a:extLst>
              </p:cNvPr>
              <p:cNvSpPr>
                <a:spLocks/>
              </p:cNvSpPr>
              <p:nvPr userDrawn="1"/>
            </p:nvSpPr>
            <p:spPr bwMode="auto">
              <a:xfrm>
                <a:off x="2005" y="934"/>
                <a:ext cx="212" cy="214"/>
              </a:xfrm>
              <a:custGeom>
                <a:avLst/>
                <a:gdLst>
                  <a:gd name="T0" fmla="*/ 79460531 w 150"/>
                  <a:gd name="T1" fmla="*/ 0 h 173"/>
                  <a:gd name="T2" fmla="*/ 29248149 w 150"/>
                  <a:gd name="T3" fmla="*/ 265757 h 173"/>
                  <a:gd name="T4" fmla="*/ 0 w 150"/>
                  <a:gd name="T5" fmla="*/ 693282 h 173"/>
                  <a:gd name="T6" fmla="*/ 57816924 w 150"/>
                  <a:gd name="T7" fmla="*/ 640751 h 173"/>
                  <a:gd name="T8" fmla="*/ 74479347 w 150"/>
                  <a:gd name="T9" fmla="*/ 338521 h 173"/>
                  <a:gd name="T10" fmla="*/ 108677232 w 150"/>
                  <a:gd name="T11" fmla="*/ 107501 h 173"/>
                  <a:gd name="T12" fmla="*/ 79460531 w 150"/>
                  <a:gd name="T13" fmla="*/ 0 h 173"/>
                  <a:gd name="T14" fmla="*/ 7946053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14">
                <a:extLst>
                  <a:ext uri="{FF2B5EF4-FFF2-40B4-BE49-F238E27FC236}">
                    <a16:creationId xmlns:a16="http://schemas.microsoft.com/office/drawing/2014/main" id="{806F6D9C-7A2F-EAE9-2087-D18EDFE6BECA}"/>
                  </a:ext>
                </a:extLst>
              </p:cNvPr>
              <p:cNvSpPr>
                <a:spLocks/>
              </p:cNvSpPr>
              <p:nvPr userDrawn="1"/>
            </p:nvSpPr>
            <p:spPr bwMode="auto">
              <a:xfrm>
                <a:off x="123" y="148"/>
                <a:ext cx="2386" cy="1081"/>
              </a:xfrm>
              <a:custGeom>
                <a:avLst/>
                <a:gdLst>
                  <a:gd name="T0" fmla="*/ 124372912 w 1684"/>
                  <a:gd name="T1" fmla="*/ 0 h 880"/>
                  <a:gd name="T2" fmla="*/ 50284655 w 1684"/>
                  <a:gd name="T3" fmla="*/ 158788 h 880"/>
                  <a:gd name="T4" fmla="*/ 0 w 1684"/>
                  <a:gd name="T5" fmla="*/ 634841 h 880"/>
                  <a:gd name="T6" fmla="*/ 53635750 w 1684"/>
                  <a:gd name="T7" fmla="*/ 1094795 h 880"/>
                  <a:gd name="T8" fmla="*/ 942730757 w 1684"/>
                  <a:gd name="T9" fmla="*/ 2644725 h 880"/>
                  <a:gd name="T10" fmla="*/ 1134260122 w 1684"/>
                  <a:gd name="T11" fmla="*/ 2548231 h 880"/>
                  <a:gd name="T12" fmla="*/ 1289461185 w 1684"/>
                  <a:gd name="T13" fmla="*/ 2684617 h 880"/>
                  <a:gd name="T14" fmla="*/ 1343311490 w 1684"/>
                  <a:gd name="T15" fmla="*/ 2467903 h 880"/>
                  <a:gd name="T16" fmla="*/ 1197992966 w 1684"/>
                  <a:gd name="T17" fmla="*/ 2024938 h 880"/>
                  <a:gd name="T18" fmla="*/ 1138948604 w 1684"/>
                  <a:gd name="T19" fmla="*/ 1563592 h 880"/>
                  <a:gd name="T20" fmla="*/ 1092349373 w 1684"/>
                  <a:gd name="T21" fmla="*/ 1607935 h 880"/>
                  <a:gd name="T22" fmla="*/ 1147714665 w 1684"/>
                  <a:gd name="T23" fmla="*/ 2024938 h 880"/>
                  <a:gd name="T24" fmla="*/ 1258718875 w 1684"/>
                  <a:gd name="T25" fmla="*/ 2469611 h 880"/>
                  <a:gd name="T26" fmla="*/ 1127226867 w 1684"/>
                  <a:gd name="T27" fmla="*/ 2401385 h 880"/>
                  <a:gd name="T28" fmla="*/ 972185679 w 1684"/>
                  <a:gd name="T29" fmla="*/ 2480649 h 880"/>
                  <a:gd name="T30" fmla="*/ 1000879617 w 1684"/>
                  <a:gd name="T31" fmla="*/ 1981628 h 880"/>
                  <a:gd name="T32" fmla="*/ 1067356112 w 1684"/>
                  <a:gd name="T33" fmla="*/ 1641566 h 880"/>
                  <a:gd name="T34" fmla="*/ 989534398 w 1684"/>
                  <a:gd name="T35" fmla="*/ 1683935 h 880"/>
                  <a:gd name="T36" fmla="*/ 929201984 w 1684"/>
                  <a:gd name="T37" fmla="*/ 2009024 h 880"/>
                  <a:gd name="T38" fmla="*/ 908697605 w 1684"/>
                  <a:gd name="T39" fmla="*/ 2413936 h 880"/>
                  <a:gd name="T40" fmla="*/ 85449754 w 1684"/>
                  <a:gd name="T41" fmla="*/ 945508 h 880"/>
                  <a:gd name="T42" fmla="*/ 63621681 w 1684"/>
                  <a:gd name="T43" fmla="*/ 654905 h 880"/>
                  <a:gd name="T44" fmla="*/ 82118028 w 1684"/>
                  <a:gd name="T45" fmla="*/ 291645 h 880"/>
                  <a:gd name="T46" fmla="*/ 172815652 w 1684"/>
                  <a:gd name="T47" fmla="*/ 0 h 880"/>
                  <a:gd name="T48" fmla="*/ 124372912 w 1684"/>
                  <a:gd name="T49" fmla="*/ 0 h 880"/>
                  <a:gd name="T50" fmla="*/ 12437291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5">
                <a:extLst>
                  <a:ext uri="{FF2B5EF4-FFF2-40B4-BE49-F238E27FC236}">
                    <a16:creationId xmlns:a16="http://schemas.microsoft.com/office/drawing/2014/main" id="{327ED216-ECF2-B94E-07C6-E6E8379037A9}"/>
                  </a:ext>
                </a:extLst>
              </p:cNvPr>
              <p:cNvSpPr>
                <a:spLocks/>
              </p:cNvSpPr>
              <p:nvPr userDrawn="1"/>
            </p:nvSpPr>
            <p:spPr bwMode="auto">
              <a:xfrm>
                <a:off x="324" y="158"/>
                <a:ext cx="1686" cy="614"/>
              </a:xfrm>
              <a:custGeom>
                <a:avLst/>
                <a:gdLst>
                  <a:gd name="T0" fmla="*/ 79748351 w 1190"/>
                  <a:gd name="T1" fmla="*/ 0 h 500"/>
                  <a:gd name="T2" fmla="*/ 947873269 w 1190"/>
                  <a:gd name="T3" fmla="*/ 1475335 h 500"/>
                  <a:gd name="T4" fmla="*/ 856483244 w 1190"/>
                  <a:gd name="T5" fmla="*/ 1505290 h 500"/>
                  <a:gd name="T6" fmla="*/ 0 w 1190"/>
                  <a:gd name="T7" fmla="*/ 81188 h 500"/>
                  <a:gd name="T8" fmla="*/ 79748351 w 1190"/>
                  <a:gd name="T9" fmla="*/ 0 h 500"/>
                  <a:gd name="T10" fmla="*/ 7974835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6">
                <a:extLst>
                  <a:ext uri="{FF2B5EF4-FFF2-40B4-BE49-F238E27FC236}">
                    <a16:creationId xmlns:a16="http://schemas.microsoft.com/office/drawing/2014/main" id="{6680BCB1-4B69-37AB-DD1B-CCC781339F0B}"/>
                  </a:ext>
                </a:extLst>
              </p:cNvPr>
              <p:cNvSpPr>
                <a:spLocks/>
              </p:cNvSpPr>
              <p:nvPr userDrawn="1"/>
            </p:nvSpPr>
            <p:spPr bwMode="auto">
              <a:xfrm>
                <a:off x="409" y="251"/>
                <a:ext cx="227" cy="410"/>
              </a:xfrm>
              <a:custGeom>
                <a:avLst/>
                <a:gdLst>
                  <a:gd name="T0" fmla="*/ 97652467 w 160"/>
                  <a:gd name="T1" fmla="*/ 0 h 335"/>
                  <a:gd name="T2" fmla="*/ 15990560 w 160"/>
                  <a:gd name="T3" fmla="*/ 281610 h 335"/>
                  <a:gd name="T4" fmla="*/ 0 w 160"/>
                  <a:gd name="T5" fmla="*/ 606680 h 335"/>
                  <a:gd name="T6" fmla="*/ 28022113 w 160"/>
                  <a:gd name="T7" fmla="*/ 829234 h 335"/>
                  <a:gd name="T8" fmla="*/ 78738139 w 160"/>
                  <a:gd name="T9" fmla="*/ 884211 h 335"/>
                  <a:gd name="T10" fmla="*/ 63927578 w 160"/>
                  <a:gd name="T11" fmla="*/ 405025 h 335"/>
                  <a:gd name="T12" fmla="*/ 134327156 w 160"/>
                  <a:gd name="T13" fmla="*/ 46117 h 335"/>
                  <a:gd name="T14" fmla="*/ 97652467 w 160"/>
                  <a:gd name="T15" fmla="*/ 0 h 335"/>
                  <a:gd name="T16" fmla="*/ 97652467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7">
                <a:extLst>
                  <a:ext uri="{FF2B5EF4-FFF2-40B4-BE49-F238E27FC236}">
                    <a16:creationId xmlns:a16="http://schemas.microsoft.com/office/drawing/2014/main" id="{DB27D30D-132C-9896-B0BE-C713523CA51A}"/>
                  </a:ext>
                </a:extLst>
              </p:cNvPr>
              <p:cNvSpPr>
                <a:spLocks/>
              </p:cNvSpPr>
              <p:nvPr userDrawn="1"/>
            </p:nvSpPr>
            <p:spPr bwMode="auto">
              <a:xfrm>
                <a:off x="846" y="536"/>
                <a:ext cx="691" cy="364"/>
              </a:xfrm>
              <a:custGeom>
                <a:avLst/>
                <a:gdLst>
                  <a:gd name="T0" fmla="*/ 10298634 w 489"/>
                  <a:gd name="T1" fmla="*/ 109405 h 296"/>
                  <a:gd name="T2" fmla="*/ 114782010 w 489"/>
                  <a:gd name="T3" fmla="*/ 211163 h 296"/>
                  <a:gd name="T4" fmla="*/ 232905750 w 489"/>
                  <a:gd name="T5" fmla="*/ 436600 h 296"/>
                  <a:gd name="T6" fmla="*/ 316312677 w 489"/>
                  <a:gd name="T7" fmla="*/ 774294 h 296"/>
                  <a:gd name="T8" fmla="*/ 234315562 w 489"/>
                  <a:gd name="T9" fmla="*/ 732163 h 296"/>
                  <a:gd name="T10" fmla="*/ 99633843 w 489"/>
                  <a:gd name="T11" fmla="*/ 465272 h 296"/>
                  <a:gd name="T12" fmla="*/ 35854224 w 489"/>
                  <a:gd name="T13" fmla="*/ 254531 h 296"/>
                  <a:gd name="T14" fmla="*/ 76688188 w 489"/>
                  <a:gd name="T15" fmla="*/ 518679 h 296"/>
                  <a:gd name="T16" fmla="*/ 195459931 w 489"/>
                  <a:gd name="T17" fmla="*/ 858360 h 296"/>
                  <a:gd name="T18" fmla="*/ 334791340 w 489"/>
                  <a:gd name="T19" fmla="*/ 944416 h 296"/>
                  <a:gd name="T20" fmla="*/ 351394101 w 489"/>
                  <a:gd name="T21" fmla="*/ 712805 h 296"/>
                  <a:gd name="T22" fmla="*/ 283218747 w 489"/>
                  <a:gd name="T23" fmla="*/ 383303 h 296"/>
                  <a:gd name="T24" fmla="*/ 122040185 w 489"/>
                  <a:gd name="T25" fmla="*/ 55206 h 296"/>
                  <a:gd name="T26" fmla="*/ 0 w 489"/>
                  <a:gd name="T27" fmla="*/ 0 h 296"/>
                  <a:gd name="T28" fmla="*/ 10298634 w 489"/>
                  <a:gd name="T29" fmla="*/ 109405 h 296"/>
                  <a:gd name="T30" fmla="*/ 10298634 w 489"/>
                  <a:gd name="T31" fmla="*/ 109405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nvGrpSpPr>
          <p:cNvPr id="13" name="Group 18">
            <a:extLst>
              <a:ext uri="{FF2B5EF4-FFF2-40B4-BE49-F238E27FC236}">
                <a16:creationId xmlns:a16="http://schemas.microsoft.com/office/drawing/2014/main" id="{6EB3347A-147D-4E3A-D67F-5545B5ABD806}"/>
              </a:ext>
            </a:extLst>
          </p:cNvPr>
          <p:cNvGrpSpPr>
            <a:grpSpLocks/>
          </p:cNvGrpSpPr>
          <p:nvPr/>
        </p:nvGrpSpPr>
        <p:grpSpPr bwMode="auto">
          <a:xfrm>
            <a:off x="7915275" y="4368800"/>
            <a:ext cx="742950" cy="1058863"/>
            <a:chOff x="4986" y="2752"/>
            <a:chExt cx="468" cy="667"/>
          </a:xfrm>
        </p:grpSpPr>
        <p:sp>
          <p:nvSpPr>
            <p:cNvPr id="14" name="Freeform 19">
              <a:extLst>
                <a:ext uri="{FF2B5EF4-FFF2-40B4-BE49-F238E27FC236}">
                  <a16:creationId xmlns:a16="http://schemas.microsoft.com/office/drawing/2014/main" id="{00ED8262-5902-5879-7113-ED0F2206279A}"/>
                </a:ext>
              </a:extLst>
            </p:cNvPr>
            <p:cNvSpPr>
              <a:spLocks/>
            </p:cNvSpPr>
            <p:nvPr userDrawn="1"/>
          </p:nvSpPr>
          <p:spPr bwMode="auto">
            <a:xfrm rot="7320404">
              <a:off x="4909" y="2936"/>
              <a:ext cx="629" cy="293"/>
            </a:xfrm>
            <a:custGeom>
              <a:avLst/>
              <a:gdLst>
                <a:gd name="T0" fmla="*/ 2 w 794"/>
                <a:gd name="T1" fmla="*/ 1 h 414"/>
                <a:gd name="T2" fmla="*/ 2 w 794"/>
                <a:gd name="T3" fmla="*/ 1 h 414"/>
                <a:gd name="T4" fmla="*/ 2 w 794"/>
                <a:gd name="T5" fmla="*/ 1 h 414"/>
                <a:gd name="T6" fmla="*/ 2 w 794"/>
                <a:gd name="T7" fmla="*/ 0 h 414"/>
                <a:gd name="T8" fmla="*/ 2 w 794"/>
                <a:gd name="T9" fmla="*/ 1 h 414"/>
                <a:gd name="T10" fmla="*/ 0 w 794"/>
                <a:gd name="T11" fmla="*/ 1 h 414"/>
                <a:gd name="T12" fmla="*/ 2 w 794"/>
                <a:gd name="T13" fmla="*/ 1 h 414"/>
                <a:gd name="T14" fmla="*/ 2 w 794"/>
                <a:gd name="T15" fmla="*/ 1 h 414"/>
                <a:gd name="T16" fmla="*/ 2 w 794"/>
                <a:gd name="T17" fmla="*/ 1 h 414"/>
                <a:gd name="T18" fmla="*/ 2 w 794"/>
                <a:gd name="T19" fmla="*/ 1 h 414"/>
                <a:gd name="T20" fmla="*/ 2 w 794"/>
                <a:gd name="T21" fmla="*/ 1 h 414"/>
                <a:gd name="T22" fmla="*/ 2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20">
              <a:extLst>
                <a:ext uri="{FF2B5EF4-FFF2-40B4-BE49-F238E27FC236}">
                  <a16:creationId xmlns:a16="http://schemas.microsoft.com/office/drawing/2014/main" id="{EC9B0DDA-BEDC-DC6C-D78D-BFA39D88F4FC}"/>
                </a:ext>
              </a:extLst>
            </p:cNvPr>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21">
              <a:extLst>
                <a:ext uri="{FF2B5EF4-FFF2-40B4-BE49-F238E27FC236}">
                  <a16:creationId xmlns:a16="http://schemas.microsoft.com/office/drawing/2014/main" id="{CAEF8117-BC42-1150-6576-429A6D4E8948}"/>
                </a:ext>
              </a:extLst>
            </p:cNvPr>
            <p:cNvSpPr>
              <a:spLocks/>
            </p:cNvSpPr>
            <p:nvPr userDrawn="1"/>
          </p:nvSpPr>
          <p:spPr bwMode="auto">
            <a:xfrm rot="7320404">
              <a:off x="5000" y="2913"/>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7" name="Group 22">
              <a:extLst>
                <a:ext uri="{FF2B5EF4-FFF2-40B4-BE49-F238E27FC236}">
                  <a16:creationId xmlns:a16="http://schemas.microsoft.com/office/drawing/2014/main" id="{0CE15128-0D80-23D0-9FD5-6DD4089118CB}"/>
                </a:ext>
              </a:extLst>
            </p:cNvPr>
            <p:cNvGrpSpPr>
              <a:grpSpLocks/>
            </p:cNvGrpSpPr>
            <p:nvPr userDrawn="1"/>
          </p:nvGrpSpPr>
          <p:grpSpPr bwMode="auto">
            <a:xfrm>
              <a:off x="4986" y="2752"/>
              <a:ext cx="469" cy="667"/>
              <a:chOff x="4986" y="2752"/>
              <a:chExt cx="469" cy="667"/>
            </a:xfrm>
          </p:grpSpPr>
          <p:sp>
            <p:nvSpPr>
              <p:cNvPr id="18" name="Freeform 23">
                <a:extLst>
                  <a:ext uri="{FF2B5EF4-FFF2-40B4-BE49-F238E27FC236}">
                    <a16:creationId xmlns:a16="http://schemas.microsoft.com/office/drawing/2014/main" id="{2129061A-8144-73D7-3024-7371AA3B7CF6}"/>
                  </a:ext>
                </a:extLst>
              </p:cNvPr>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24">
                <a:extLst>
                  <a:ext uri="{FF2B5EF4-FFF2-40B4-BE49-F238E27FC236}">
                    <a16:creationId xmlns:a16="http://schemas.microsoft.com/office/drawing/2014/main" id="{471829AC-78D4-CE7C-6C1A-52CD7D02142E}"/>
                  </a:ext>
                </a:extLst>
              </p:cNvPr>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5">
                <a:extLst>
                  <a:ext uri="{FF2B5EF4-FFF2-40B4-BE49-F238E27FC236}">
                    <a16:creationId xmlns:a16="http://schemas.microsoft.com/office/drawing/2014/main" id="{A37FD362-48DD-7B4C-B315-22BA1863A15D}"/>
                  </a:ext>
                </a:extLst>
              </p:cNvPr>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6">
                <a:extLst>
                  <a:ext uri="{FF2B5EF4-FFF2-40B4-BE49-F238E27FC236}">
                    <a16:creationId xmlns:a16="http://schemas.microsoft.com/office/drawing/2014/main" id="{12686268-F6F7-0BA7-7A7C-0027982EFAD3}"/>
                  </a:ext>
                </a:extLst>
              </p:cNvPr>
              <p:cNvSpPr>
                <a:spLocks/>
              </p:cNvSpPr>
              <p:nvPr userDrawn="1"/>
            </p:nvSpPr>
            <p:spPr bwMode="auto">
              <a:xfrm rot="7320404">
                <a:off x="5364" y="2873"/>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7">
                <a:extLst>
                  <a:ext uri="{FF2B5EF4-FFF2-40B4-BE49-F238E27FC236}">
                    <a16:creationId xmlns:a16="http://schemas.microsoft.com/office/drawing/2014/main" id="{A2370D8B-6C67-A890-7AD3-462AAF850373}"/>
                  </a:ext>
                </a:extLst>
              </p:cNvPr>
              <p:cNvSpPr>
                <a:spLocks/>
              </p:cNvSpPr>
              <p:nvPr userDrawn="1"/>
            </p:nvSpPr>
            <p:spPr bwMode="auto">
              <a:xfrm rot="7320404">
                <a:off x="5137"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3" name="Freeform 28">
            <a:extLst>
              <a:ext uri="{FF2B5EF4-FFF2-40B4-BE49-F238E27FC236}">
                <a16:creationId xmlns:a16="http://schemas.microsoft.com/office/drawing/2014/main" id="{6E81A4F4-10D9-468E-E5C1-413E2F2C2801}"/>
              </a:ext>
            </a:extLst>
          </p:cNvPr>
          <p:cNvSpPr>
            <a:spLocks/>
          </p:cNvSpPr>
          <p:nvPr/>
        </p:nvSpPr>
        <p:spPr bwMode="auto">
          <a:xfrm>
            <a:off x="901700" y="5054600"/>
            <a:ext cx="6807200" cy="728663"/>
          </a:xfrm>
          <a:custGeom>
            <a:avLst/>
            <a:gdLst>
              <a:gd name="T0" fmla="*/ 0 w 4288"/>
              <a:gd name="T1" fmla="*/ 0 h 459"/>
              <a:gd name="T2" fmla="*/ 2147483646 w 4288"/>
              <a:gd name="T3" fmla="*/ 2147483646 h 459"/>
              <a:gd name="T4" fmla="*/ 2147483646 w 4288"/>
              <a:gd name="T5" fmla="*/ 2147483646 h 459"/>
              <a:gd name="T6" fmla="*/ 2147483646 w 4288"/>
              <a:gd name="T7" fmla="*/ 2147483646 h 459"/>
              <a:gd name="T8" fmla="*/ 2147483646 w 4288"/>
              <a:gd name="T9" fmla="*/ 2147483646 h 459"/>
              <a:gd name="T10" fmla="*/ 2147483646 w 4288"/>
              <a:gd name="T11" fmla="*/ 2147483646 h 459"/>
              <a:gd name="T12" fmla="*/ 2147483646 w 4288"/>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 name="Freeform 29">
            <a:extLst>
              <a:ext uri="{FF2B5EF4-FFF2-40B4-BE49-F238E27FC236}">
                <a16:creationId xmlns:a16="http://schemas.microsoft.com/office/drawing/2014/main" id="{539F65AD-0DEB-E367-4766-9E60CC9DA692}"/>
              </a:ext>
            </a:extLst>
          </p:cNvPr>
          <p:cNvSpPr>
            <a:spLocks/>
          </p:cNvSpPr>
          <p:nvPr/>
        </p:nvSpPr>
        <p:spPr bwMode="auto">
          <a:xfrm>
            <a:off x="4076700" y="1930400"/>
            <a:ext cx="889000" cy="381000"/>
          </a:xfrm>
          <a:custGeom>
            <a:avLst/>
            <a:gdLst>
              <a:gd name="T0" fmla="*/ 0 w 560"/>
              <a:gd name="T1" fmla="*/ 2147483646 h 240"/>
              <a:gd name="T2" fmla="*/ 2147483646 w 560"/>
              <a:gd name="T3" fmla="*/ 2147483646 h 240"/>
              <a:gd name="T4" fmla="*/ 2147483646 w 560"/>
              <a:gd name="T5" fmla="*/ 2147483646 h 240"/>
              <a:gd name="T6" fmla="*/ 2147483646 w 560"/>
              <a:gd name="T7" fmla="*/ 2147483646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0115" name="Rectangle 3"/>
          <p:cNvSpPr>
            <a:spLocks noGrp="1" noChangeArrowheads="1"/>
          </p:cNvSpPr>
          <p:nvPr>
            <p:ph type="ctrTitle"/>
          </p:nvPr>
        </p:nvSpPr>
        <p:spPr>
          <a:xfrm>
            <a:off x="1371600" y="1511300"/>
            <a:ext cx="6400800" cy="2273300"/>
          </a:xfrm>
          <a:effectLst>
            <a:outerShdw blurRad="63500" dist="46662" dir="2115817" algn="ctr" rotWithShape="0">
              <a:schemeClr val="bg2">
                <a:alpha val="74998"/>
              </a:schemeClr>
            </a:outerShdw>
          </a:effectLst>
        </p:spPr>
        <p:txBody>
          <a:bodyPr/>
          <a:lstStyle>
            <a:lvl1pPr>
              <a:defRPr>
                <a:solidFill>
                  <a:schemeClr val="tx2"/>
                </a:solidFill>
                <a:effectLst>
                  <a:outerShdw blurRad="38100" dist="38100" dir="2700000" algn="tl">
                    <a:srgbClr val="DDDDDD"/>
                  </a:outerShdw>
                </a:effectLst>
              </a:defRPr>
            </a:lvl1pPr>
          </a:lstStyle>
          <a:p>
            <a:r>
              <a:rPr lang="en-GB"/>
              <a:t>Click to edit Master title style</a:t>
            </a:r>
          </a:p>
        </p:txBody>
      </p:sp>
      <p:sp>
        <p:nvSpPr>
          <p:cNvPr id="9011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DDDDDD"/>
                  </a:outerShdw>
                </a:effectLst>
              </a:defRPr>
            </a:lvl1pPr>
          </a:lstStyle>
          <a:p>
            <a:r>
              <a:rPr lang="en-GB"/>
              <a:t>Click to edit Master subtitle style</a:t>
            </a:r>
          </a:p>
        </p:txBody>
      </p:sp>
      <p:sp>
        <p:nvSpPr>
          <p:cNvPr id="25" name="Rectangle 5">
            <a:extLst>
              <a:ext uri="{FF2B5EF4-FFF2-40B4-BE49-F238E27FC236}">
                <a16:creationId xmlns:a16="http://schemas.microsoft.com/office/drawing/2014/main" id="{B452B5D8-6515-8BAE-2C6D-CF34D1590046}"/>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GB"/>
          </a:p>
        </p:txBody>
      </p:sp>
      <p:sp>
        <p:nvSpPr>
          <p:cNvPr id="26" name="Rectangle 6">
            <a:extLst>
              <a:ext uri="{FF2B5EF4-FFF2-40B4-BE49-F238E27FC236}">
                <a16:creationId xmlns:a16="http://schemas.microsoft.com/office/drawing/2014/main" id="{066BF388-D871-3F83-05AD-535369BA9775}"/>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GB"/>
          </a:p>
        </p:txBody>
      </p:sp>
      <p:sp>
        <p:nvSpPr>
          <p:cNvPr id="27" name="Rectangle 7">
            <a:extLst>
              <a:ext uri="{FF2B5EF4-FFF2-40B4-BE49-F238E27FC236}">
                <a16:creationId xmlns:a16="http://schemas.microsoft.com/office/drawing/2014/main" id="{9363FBD8-2B03-F485-5B9A-DA5CB1DC9992}"/>
              </a:ext>
            </a:extLst>
          </p:cNvPr>
          <p:cNvSpPr>
            <a:spLocks noGrp="1" noChangeArrowheads="1"/>
          </p:cNvSpPr>
          <p:nvPr>
            <p:ph type="sldNum" sz="quarter" idx="12"/>
          </p:nvPr>
        </p:nvSpPr>
        <p:spPr>
          <a:xfrm>
            <a:off x="6553200" y="6248400"/>
            <a:ext cx="1905000" cy="457200"/>
          </a:xfrm>
        </p:spPr>
        <p:txBody>
          <a:bodyPr/>
          <a:lstStyle>
            <a:lvl1pPr>
              <a:defRPr/>
            </a:lvl1pPr>
          </a:lstStyle>
          <a:p>
            <a:fld id="{394F784B-37EF-416C-B933-2F22140AFDC5}" type="slidenum">
              <a:rPr lang="en-GB" altLang="en-US"/>
              <a:pPr/>
              <a:t>‹#›</a:t>
            </a:fld>
            <a:endParaRPr lang="en-GB" altLang="en-US"/>
          </a:p>
        </p:txBody>
      </p:sp>
    </p:spTree>
    <p:extLst>
      <p:ext uri="{BB962C8B-B14F-4D97-AF65-F5344CB8AC3E}">
        <p14:creationId xmlns:p14="http://schemas.microsoft.com/office/powerpoint/2010/main" val="93900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a:extLst>
              <a:ext uri="{FF2B5EF4-FFF2-40B4-BE49-F238E27FC236}">
                <a16:creationId xmlns:a16="http://schemas.microsoft.com/office/drawing/2014/main" id="{83ED883F-6A18-1B56-9EF4-8A1BE192EF4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4BF4718B-2FB9-4628-AF16-4A4D1D72D2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152064E-F0E6-60BD-D906-029C20435BAD}"/>
              </a:ext>
            </a:extLst>
          </p:cNvPr>
          <p:cNvSpPr>
            <a:spLocks noGrp="1" noChangeArrowheads="1"/>
          </p:cNvSpPr>
          <p:nvPr>
            <p:ph type="sldNum" sz="quarter" idx="12"/>
          </p:nvPr>
        </p:nvSpPr>
        <p:spPr>
          <a:ln/>
        </p:spPr>
        <p:txBody>
          <a:bodyPr/>
          <a:lstStyle>
            <a:lvl1pPr>
              <a:defRPr/>
            </a:lvl1pPr>
          </a:lstStyle>
          <a:p>
            <a:fld id="{683363D8-CC5B-4FCD-9FAF-991E6881E1F3}" type="slidenum">
              <a:rPr lang="en-GB" altLang="en-US"/>
              <a:pPr/>
              <a:t>‹#›</a:t>
            </a:fld>
            <a:endParaRPr lang="en-GB" altLang="en-US"/>
          </a:p>
        </p:txBody>
      </p:sp>
    </p:spTree>
    <p:extLst>
      <p:ext uri="{BB962C8B-B14F-4D97-AF65-F5344CB8AC3E}">
        <p14:creationId xmlns:p14="http://schemas.microsoft.com/office/powerpoint/2010/main" val="1995485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a:extLst>
              <a:ext uri="{FF2B5EF4-FFF2-40B4-BE49-F238E27FC236}">
                <a16:creationId xmlns:a16="http://schemas.microsoft.com/office/drawing/2014/main" id="{C11C5DA7-6E19-8D38-4611-320435D070D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67EF0389-9D96-AF3C-5A7F-42AE894F6A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33ED3320-FFCA-6B59-A3EA-B41DE7B2FBF8}"/>
              </a:ext>
            </a:extLst>
          </p:cNvPr>
          <p:cNvSpPr>
            <a:spLocks noGrp="1" noChangeArrowheads="1"/>
          </p:cNvSpPr>
          <p:nvPr>
            <p:ph type="sldNum" sz="quarter" idx="12"/>
          </p:nvPr>
        </p:nvSpPr>
        <p:spPr>
          <a:ln/>
        </p:spPr>
        <p:txBody>
          <a:bodyPr/>
          <a:lstStyle>
            <a:lvl1pPr>
              <a:defRPr/>
            </a:lvl1pPr>
          </a:lstStyle>
          <a:p>
            <a:fld id="{28287BBB-E4A0-434C-B4C1-AE0DFBC9FDC2}" type="slidenum">
              <a:rPr lang="en-GB" altLang="en-US"/>
              <a:pPr/>
              <a:t>‹#›</a:t>
            </a:fld>
            <a:endParaRPr lang="en-GB" altLang="en-US"/>
          </a:p>
        </p:txBody>
      </p:sp>
    </p:spTree>
    <p:extLst>
      <p:ext uri="{BB962C8B-B14F-4D97-AF65-F5344CB8AC3E}">
        <p14:creationId xmlns:p14="http://schemas.microsoft.com/office/powerpoint/2010/main" val="255612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a:extLst>
              <a:ext uri="{FF2B5EF4-FFF2-40B4-BE49-F238E27FC236}">
                <a16:creationId xmlns:a16="http://schemas.microsoft.com/office/drawing/2014/main" id="{DE082D12-6A0F-5F7B-04C2-7CAB2AAEBCB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3F3A09A-CEEE-E38E-3BDF-7076D17C6C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90058BB5-B76B-214C-584C-62FAEDEA5245}"/>
              </a:ext>
            </a:extLst>
          </p:cNvPr>
          <p:cNvSpPr>
            <a:spLocks noGrp="1" noChangeArrowheads="1"/>
          </p:cNvSpPr>
          <p:nvPr>
            <p:ph type="sldNum" sz="quarter" idx="12"/>
          </p:nvPr>
        </p:nvSpPr>
        <p:spPr>
          <a:ln/>
        </p:spPr>
        <p:txBody>
          <a:bodyPr/>
          <a:lstStyle>
            <a:lvl1pPr>
              <a:defRPr/>
            </a:lvl1pPr>
          </a:lstStyle>
          <a:p>
            <a:fld id="{0B6667B8-7C9D-4FB9-A913-6537E9054A5E}" type="slidenum">
              <a:rPr lang="en-GB" altLang="en-US"/>
              <a:pPr/>
              <a:t>‹#›</a:t>
            </a:fld>
            <a:endParaRPr lang="en-GB" altLang="en-US"/>
          </a:p>
        </p:txBody>
      </p:sp>
    </p:spTree>
    <p:extLst>
      <p:ext uri="{BB962C8B-B14F-4D97-AF65-F5344CB8AC3E}">
        <p14:creationId xmlns:p14="http://schemas.microsoft.com/office/powerpoint/2010/main" val="257774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5">
            <a:extLst>
              <a:ext uri="{FF2B5EF4-FFF2-40B4-BE49-F238E27FC236}">
                <a16:creationId xmlns:a16="http://schemas.microsoft.com/office/drawing/2014/main" id="{7772B0F2-AA6C-08AC-6716-FB36CE94801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A4CB5A8B-A120-2FFA-3E5A-952E96CFE34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858EE7A6-6FA1-3F34-066C-BDCA35C57753}"/>
              </a:ext>
            </a:extLst>
          </p:cNvPr>
          <p:cNvSpPr>
            <a:spLocks noGrp="1" noChangeArrowheads="1"/>
          </p:cNvSpPr>
          <p:nvPr>
            <p:ph type="sldNum" sz="quarter" idx="12"/>
          </p:nvPr>
        </p:nvSpPr>
        <p:spPr>
          <a:ln/>
        </p:spPr>
        <p:txBody>
          <a:bodyPr/>
          <a:lstStyle>
            <a:lvl1pPr>
              <a:defRPr/>
            </a:lvl1pPr>
          </a:lstStyle>
          <a:p>
            <a:fld id="{DDB68BF8-7AE9-4CF4-A294-A1E514AEA744}" type="slidenum">
              <a:rPr lang="en-GB" altLang="en-US"/>
              <a:pPr/>
              <a:t>‹#›</a:t>
            </a:fld>
            <a:endParaRPr lang="en-GB" altLang="en-US"/>
          </a:p>
        </p:txBody>
      </p:sp>
    </p:spTree>
    <p:extLst>
      <p:ext uri="{BB962C8B-B14F-4D97-AF65-F5344CB8AC3E}">
        <p14:creationId xmlns:p14="http://schemas.microsoft.com/office/powerpoint/2010/main" val="428393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a:extLst>
              <a:ext uri="{FF2B5EF4-FFF2-40B4-BE49-F238E27FC236}">
                <a16:creationId xmlns:a16="http://schemas.microsoft.com/office/drawing/2014/main" id="{3889C298-0E61-4ED4-534B-2B3F8097726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65AE46C-9D15-275C-380F-EB3F4988AE4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CA04BD19-3D46-7280-8E3B-F9EBA8FA4C4A}"/>
              </a:ext>
            </a:extLst>
          </p:cNvPr>
          <p:cNvSpPr>
            <a:spLocks noGrp="1" noChangeArrowheads="1"/>
          </p:cNvSpPr>
          <p:nvPr>
            <p:ph type="sldNum" sz="quarter" idx="12"/>
          </p:nvPr>
        </p:nvSpPr>
        <p:spPr>
          <a:ln/>
        </p:spPr>
        <p:txBody>
          <a:bodyPr/>
          <a:lstStyle>
            <a:lvl1pPr>
              <a:defRPr/>
            </a:lvl1pPr>
          </a:lstStyle>
          <a:p>
            <a:fld id="{8B806585-8C64-4D52-8EC9-D86C3EBFBE5D}" type="slidenum">
              <a:rPr lang="en-GB" altLang="en-US"/>
              <a:pPr/>
              <a:t>‹#›</a:t>
            </a:fld>
            <a:endParaRPr lang="en-GB" altLang="en-US"/>
          </a:p>
        </p:txBody>
      </p:sp>
    </p:spTree>
    <p:extLst>
      <p:ext uri="{BB962C8B-B14F-4D97-AF65-F5344CB8AC3E}">
        <p14:creationId xmlns:p14="http://schemas.microsoft.com/office/powerpoint/2010/main" val="293110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5">
            <a:extLst>
              <a:ext uri="{FF2B5EF4-FFF2-40B4-BE49-F238E27FC236}">
                <a16:creationId xmlns:a16="http://schemas.microsoft.com/office/drawing/2014/main" id="{E73B927D-8FFF-61F6-9537-1BF426E66950}"/>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308FDAEB-A6EF-DAC4-AFA2-0B7885AE071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7">
            <a:extLst>
              <a:ext uri="{FF2B5EF4-FFF2-40B4-BE49-F238E27FC236}">
                <a16:creationId xmlns:a16="http://schemas.microsoft.com/office/drawing/2014/main" id="{A096E850-9398-2AD9-855A-B5E54D75028F}"/>
              </a:ext>
            </a:extLst>
          </p:cNvPr>
          <p:cNvSpPr>
            <a:spLocks noGrp="1" noChangeArrowheads="1"/>
          </p:cNvSpPr>
          <p:nvPr>
            <p:ph type="sldNum" sz="quarter" idx="12"/>
          </p:nvPr>
        </p:nvSpPr>
        <p:spPr>
          <a:ln/>
        </p:spPr>
        <p:txBody>
          <a:bodyPr/>
          <a:lstStyle>
            <a:lvl1pPr>
              <a:defRPr/>
            </a:lvl1pPr>
          </a:lstStyle>
          <a:p>
            <a:fld id="{FDA18D9B-943D-480F-95A0-A16970CCBE88}" type="slidenum">
              <a:rPr lang="en-GB" altLang="en-US"/>
              <a:pPr/>
              <a:t>‹#›</a:t>
            </a:fld>
            <a:endParaRPr lang="en-GB" altLang="en-US"/>
          </a:p>
        </p:txBody>
      </p:sp>
    </p:spTree>
    <p:extLst>
      <p:ext uri="{BB962C8B-B14F-4D97-AF65-F5344CB8AC3E}">
        <p14:creationId xmlns:p14="http://schemas.microsoft.com/office/powerpoint/2010/main" val="409105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5">
            <a:extLst>
              <a:ext uri="{FF2B5EF4-FFF2-40B4-BE49-F238E27FC236}">
                <a16:creationId xmlns:a16="http://schemas.microsoft.com/office/drawing/2014/main" id="{4699D7A5-15D5-ADF1-3510-FF4B4FCECF3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632FA15-A508-6166-3D09-7388A381B8C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0E8FC3A3-89A0-D8C1-9CA7-AA1BE22DBEB3}"/>
              </a:ext>
            </a:extLst>
          </p:cNvPr>
          <p:cNvSpPr>
            <a:spLocks noGrp="1" noChangeArrowheads="1"/>
          </p:cNvSpPr>
          <p:nvPr>
            <p:ph type="sldNum" sz="quarter" idx="12"/>
          </p:nvPr>
        </p:nvSpPr>
        <p:spPr>
          <a:ln/>
        </p:spPr>
        <p:txBody>
          <a:bodyPr/>
          <a:lstStyle>
            <a:lvl1pPr>
              <a:defRPr/>
            </a:lvl1pPr>
          </a:lstStyle>
          <a:p>
            <a:fld id="{87729F11-5C0F-49CB-837B-D3A357DF1289}" type="slidenum">
              <a:rPr lang="en-GB" altLang="en-US"/>
              <a:pPr/>
              <a:t>‹#›</a:t>
            </a:fld>
            <a:endParaRPr lang="en-GB" altLang="en-US"/>
          </a:p>
        </p:txBody>
      </p:sp>
    </p:spTree>
    <p:extLst>
      <p:ext uri="{BB962C8B-B14F-4D97-AF65-F5344CB8AC3E}">
        <p14:creationId xmlns:p14="http://schemas.microsoft.com/office/powerpoint/2010/main" val="318657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2B92328-535C-9F7E-AEEE-3506922DD4C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CB52E168-44F9-5F4F-7E6B-D8D05E2113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7">
            <a:extLst>
              <a:ext uri="{FF2B5EF4-FFF2-40B4-BE49-F238E27FC236}">
                <a16:creationId xmlns:a16="http://schemas.microsoft.com/office/drawing/2014/main" id="{58762E27-7787-37BD-E682-CE767266769B}"/>
              </a:ext>
            </a:extLst>
          </p:cNvPr>
          <p:cNvSpPr>
            <a:spLocks noGrp="1" noChangeArrowheads="1"/>
          </p:cNvSpPr>
          <p:nvPr>
            <p:ph type="sldNum" sz="quarter" idx="12"/>
          </p:nvPr>
        </p:nvSpPr>
        <p:spPr>
          <a:ln/>
        </p:spPr>
        <p:txBody>
          <a:bodyPr/>
          <a:lstStyle>
            <a:lvl1pPr>
              <a:defRPr/>
            </a:lvl1pPr>
          </a:lstStyle>
          <a:p>
            <a:fld id="{EB5B31B4-B64E-44C9-8E6B-CFA88A45BEC6}" type="slidenum">
              <a:rPr lang="en-GB" altLang="en-US"/>
              <a:pPr/>
              <a:t>‹#›</a:t>
            </a:fld>
            <a:endParaRPr lang="en-GB" altLang="en-US"/>
          </a:p>
        </p:txBody>
      </p:sp>
    </p:spTree>
    <p:extLst>
      <p:ext uri="{BB962C8B-B14F-4D97-AF65-F5344CB8AC3E}">
        <p14:creationId xmlns:p14="http://schemas.microsoft.com/office/powerpoint/2010/main" val="2179602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5">
            <a:extLst>
              <a:ext uri="{FF2B5EF4-FFF2-40B4-BE49-F238E27FC236}">
                <a16:creationId xmlns:a16="http://schemas.microsoft.com/office/drawing/2014/main" id="{7FD13D0F-DCA1-9B79-2D85-28349E81FFC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4FE3D82-C213-B9BC-7838-C4E1AD336B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57145443-C5CC-D8D0-C7F6-0B0BE2E89F91}"/>
              </a:ext>
            </a:extLst>
          </p:cNvPr>
          <p:cNvSpPr>
            <a:spLocks noGrp="1" noChangeArrowheads="1"/>
          </p:cNvSpPr>
          <p:nvPr>
            <p:ph type="sldNum" sz="quarter" idx="12"/>
          </p:nvPr>
        </p:nvSpPr>
        <p:spPr>
          <a:ln/>
        </p:spPr>
        <p:txBody>
          <a:bodyPr/>
          <a:lstStyle>
            <a:lvl1pPr>
              <a:defRPr/>
            </a:lvl1pPr>
          </a:lstStyle>
          <a:p>
            <a:fld id="{848DCED1-53B7-4E07-92C2-11691BABC155}" type="slidenum">
              <a:rPr lang="en-GB" altLang="en-US"/>
              <a:pPr/>
              <a:t>‹#›</a:t>
            </a:fld>
            <a:endParaRPr lang="en-GB" altLang="en-US"/>
          </a:p>
        </p:txBody>
      </p:sp>
    </p:spTree>
    <p:extLst>
      <p:ext uri="{BB962C8B-B14F-4D97-AF65-F5344CB8AC3E}">
        <p14:creationId xmlns:p14="http://schemas.microsoft.com/office/powerpoint/2010/main" val="126605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5">
            <a:extLst>
              <a:ext uri="{FF2B5EF4-FFF2-40B4-BE49-F238E27FC236}">
                <a16:creationId xmlns:a16="http://schemas.microsoft.com/office/drawing/2014/main" id="{45E225F2-311F-F1F3-BF67-DE1312C7069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39322CB-3D11-4832-4E7C-2CA4363016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03C7C74E-A919-5A0B-C93F-4058B2E51F6D}"/>
              </a:ext>
            </a:extLst>
          </p:cNvPr>
          <p:cNvSpPr>
            <a:spLocks noGrp="1" noChangeArrowheads="1"/>
          </p:cNvSpPr>
          <p:nvPr>
            <p:ph type="sldNum" sz="quarter" idx="12"/>
          </p:nvPr>
        </p:nvSpPr>
        <p:spPr>
          <a:ln/>
        </p:spPr>
        <p:txBody>
          <a:bodyPr/>
          <a:lstStyle>
            <a:lvl1pPr>
              <a:defRPr/>
            </a:lvl1pPr>
          </a:lstStyle>
          <a:p>
            <a:fld id="{D61E05F0-E9A1-4F87-A1ED-5A974D755496}" type="slidenum">
              <a:rPr lang="en-GB" altLang="en-US"/>
              <a:pPr/>
              <a:t>‹#›</a:t>
            </a:fld>
            <a:endParaRPr lang="en-GB" altLang="en-US"/>
          </a:p>
        </p:txBody>
      </p:sp>
    </p:spTree>
    <p:extLst>
      <p:ext uri="{BB962C8B-B14F-4D97-AF65-F5344CB8AC3E}">
        <p14:creationId xmlns:p14="http://schemas.microsoft.com/office/powerpoint/2010/main" val="318745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a:extLst>
              <a:ext uri="{FF2B5EF4-FFF2-40B4-BE49-F238E27FC236}">
                <a16:creationId xmlns:a16="http://schemas.microsoft.com/office/drawing/2014/main" id="{E8420798-5D81-5CA2-4E30-CDA6ED5B7821}"/>
              </a:ext>
            </a:extLst>
          </p:cNvPr>
          <p:cNvSpPr>
            <a:spLocks/>
          </p:cNvSpPr>
          <p:nvPr/>
        </p:nvSpPr>
        <p:spPr bwMode="auto">
          <a:xfrm rot="-3172564">
            <a:off x="7777957" y="-15081"/>
            <a:ext cx="1162050" cy="2084387"/>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2147483646 w 2903"/>
              <a:gd name="T21" fmla="*/ 214748364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7" name="Rectangle 3">
            <a:extLst>
              <a:ext uri="{FF2B5EF4-FFF2-40B4-BE49-F238E27FC236}">
                <a16:creationId xmlns:a16="http://schemas.microsoft.com/office/drawing/2014/main" id="{2EE1C769-9DB3-11D8-2A6C-B1DBEBE25443}"/>
              </a:ext>
            </a:extLst>
          </p:cNvPr>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8" name="Rectangle 4">
            <a:extLst>
              <a:ext uri="{FF2B5EF4-FFF2-40B4-BE49-F238E27FC236}">
                <a16:creationId xmlns:a16="http://schemas.microsoft.com/office/drawing/2014/main" id="{9A1AC7AB-F7DD-1779-AB5B-BC58396064A2}"/>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89093" name="Rectangle 5">
            <a:extLst>
              <a:ext uri="{FF2B5EF4-FFF2-40B4-BE49-F238E27FC236}">
                <a16:creationId xmlns:a16="http://schemas.microsoft.com/office/drawing/2014/main" id="{78C6B835-D089-431C-B841-EAC28E2A82CD}"/>
              </a:ext>
            </a:extLst>
          </p:cNvPr>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Comic Sans MS" charset="0"/>
                <a:cs typeface="Arial" charset="0"/>
              </a:defRPr>
            </a:lvl1pPr>
          </a:lstStyle>
          <a:p>
            <a:pPr>
              <a:defRPr/>
            </a:pPr>
            <a:endParaRPr lang="en-GB"/>
          </a:p>
        </p:txBody>
      </p:sp>
      <p:sp>
        <p:nvSpPr>
          <p:cNvPr id="89094" name="Rectangle 6">
            <a:extLst>
              <a:ext uri="{FF2B5EF4-FFF2-40B4-BE49-F238E27FC236}">
                <a16:creationId xmlns:a16="http://schemas.microsoft.com/office/drawing/2014/main" id="{E36FB121-9078-4CC4-A5C6-4BDAD090DF45}"/>
              </a:ext>
            </a:extLst>
          </p:cNvPr>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Comic Sans MS" charset="0"/>
                <a:cs typeface="Arial" charset="0"/>
              </a:defRPr>
            </a:lvl1pPr>
          </a:lstStyle>
          <a:p>
            <a:pPr>
              <a:defRPr/>
            </a:pPr>
            <a:endParaRPr lang="en-GB"/>
          </a:p>
        </p:txBody>
      </p:sp>
      <p:sp>
        <p:nvSpPr>
          <p:cNvPr id="89095" name="Rectangle 7">
            <a:extLst>
              <a:ext uri="{FF2B5EF4-FFF2-40B4-BE49-F238E27FC236}">
                <a16:creationId xmlns:a16="http://schemas.microsoft.com/office/drawing/2014/main" id="{85C6D1A7-4BFA-49F8-A634-337F768262B1}"/>
              </a:ext>
            </a:extLst>
          </p:cNvPr>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fld id="{F66AA783-7FCC-4CE0-B40F-BE60C8299E01}" type="slidenum">
              <a:rPr lang="en-GB" altLang="en-US"/>
              <a:pPr/>
              <a:t>‹#›</a:t>
            </a:fld>
            <a:endParaRPr lang="en-GB" altLang="en-US"/>
          </a:p>
        </p:txBody>
      </p:sp>
      <p:sp>
        <p:nvSpPr>
          <p:cNvPr id="1032" name="Freeform 8">
            <a:extLst>
              <a:ext uri="{FF2B5EF4-FFF2-40B4-BE49-F238E27FC236}">
                <a16:creationId xmlns:a16="http://schemas.microsoft.com/office/drawing/2014/main" id="{69987645-723E-7232-2753-D3CBADEFB5C5}"/>
              </a:ext>
            </a:extLst>
          </p:cNvPr>
          <p:cNvSpPr>
            <a:spLocks/>
          </p:cNvSpPr>
          <p:nvPr/>
        </p:nvSpPr>
        <p:spPr bwMode="auto">
          <a:xfrm rot="-3172564">
            <a:off x="7865269" y="24607"/>
            <a:ext cx="1165225" cy="2097087"/>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214748364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3" name="Freeform 9">
            <a:extLst>
              <a:ext uri="{FF2B5EF4-FFF2-40B4-BE49-F238E27FC236}">
                <a16:creationId xmlns:a16="http://schemas.microsoft.com/office/drawing/2014/main" id="{5B1AEC35-28EA-A358-9A2E-AD3F5163D3B4}"/>
              </a:ext>
            </a:extLst>
          </p:cNvPr>
          <p:cNvSpPr>
            <a:spLocks/>
          </p:cNvSpPr>
          <p:nvPr/>
        </p:nvSpPr>
        <p:spPr bwMode="auto">
          <a:xfrm rot="-3172564">
            <a:off x="7831138" y="192088"/>
            <a:ext cx="1025525" cy="1571625"/>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w 2561"/>
              <a:gd name="T15" fmla="*/ 21474836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34" name="Group 10">
            <a:extLst>
              <a:ext uri="{FF2B5EF4-FFF2-40B4-BE49-F238E27FC236}">
                <a16:creationId xmlns:a16="http://schemas.microsoft.com/office/drawing/2014/main" id="{E5C67116-8751-1A22-CB04-68D7F833DA05}"/>
              </a:ext>
            </a:extLst>
          </p:cNvPr>
          <p:cNvGrpSpPr>
            <a:grpSpLocks/>
          </p:cNvGrpSpPr>
          <p:nvPr/>
        </p:nvGrpSpPr>
        <p:grpSpPr bwMode="auto">
          <a:xfrm>
            <a:off x="7938" y="5540375"/>
            <a:ext cx="1784350" cy="1246188"/>
            <a:chOff x="5" y="3490"/>
            <a:chExt cx="1124" cy="785"/>
          </a:xfrm>
        </p:grpSpPr>
        <p:sp>
          <p:nvSpPr>
            <p:cNvPr id="1051" name="Freeform 11">
              <a:extLst>
                <a:ext uri="{FF2B5EF4-FFF2-40B4-BE49-F238E27FC236}">
                  <a16:creationId xmlns:a16="http://schemas.microsoft.com/office/drawing/2014/main" id="{1209AB3A-C6AA-6DFA-335F-D6FB093F8D3B}"/>
                </a:ext>
              </a:extLst>
            </p:cNvPr>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2" name="Freeform 12">
              <a:extLst>
                <a:ext uri="{FF2B5EF4-FFF2-40B4-BE49-F238E27FC236}">
                  <a16:creationId xmlns:a16="http://schemas.microsoft.com/office/drawing/2014/main" id="{7D196CD9-89E5-60C8-09B1-9A06126C0CA6}"/>
                </a:ext>
              </a:extLst>
            </p:cNvPr>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3" name="Freeform 13">
              <a:extLst>
                <a:ext uri="{FF2B5EF4-FFF2-40B4-BE49-F238E27FC236}">
                  <a16:creationId xmlns:a16="http://schemas.microsoft.com/office/drawing/2014/main" id="{8749E87B-B4C8-F535-33DE-88E871225D3B}"/>
                </a:ext>
              </a:extLst>
            </p:cNvPr>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 name="Freeform 14">
              <a:extLst>
                <a:ext uri="{FF2B5EF4-FFF2-40B4-BE49-F238E27FC236}">
                  <a16:creationId xmlns:a16="http://schemas.microsoft.com/office/drawing/2014/main" id="{14F240D1-7004-9BE9-9630-C596FF1537F1}"/>
                </a:ext>
              </a:extLst>
            </p:cNvPr>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5" name="Freeform 15">
              <a:extLst>
                <a:ext uri="{FF2B5EF4-FFF2-40B4-BE49-F238E27FC236}">
                  <a16:creationId xmlns:a16="http://schemas.microsoft.com/office/drawing/2014/main" id="{D5E7AEB4-E516-2924-42DF-3C972EC9752A}"/>
                </a:ext>
              </a:extLst>
            </p:cNvPr>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6" name="Freeform 16">
              <a:extLst>
                <a:ext uri="{FF2B5EF4-FFF2-40B4-BE49-F238E27FC236}">
                  <a16:creationId xmlns:a16="http://schemas.microsoft.com/office/drawing/2014/main" id="{B035CFB5-C969-9CAF-C6BC-60D1C7E9770B}"/>
                </a:ext>
              </a:extLst>
            </p:cNvPr>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7" name="Freeform 17">
              <a:extLst>
                <a:ext uri="{FF2B5EF4-FFF2-40B4-BE49-F238E27FC236}">
                  <a16:creationId xmlns:a16="http://schemas.microsoft.com/office/drawing/2014/main" id="{E8D6B1D6-7F74-6038-C530-EDE6BEF18F5F}"/>
                </a:ext>
              </a:extLst>
            </p:cNvPr>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8" name="Freeform 18">
              <a:extLst>
                <a:ext uri="{FF2B5EF4-FFF2-40B4-BE49-F238E27FC236}">
                  <a16:creationId xmlns:a16="http://schemas.microsoft.com/office/drawing/2014/main" id="{50F1C80A-F355-A7AB-299B-71C48BB2E9A4}"/>
                </a:ext>
              </a:extLst>
            </p:cNvPr>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9" name="Freeform 19">
              <a:extLst>
                <a:ext uri="{FF2B5EF4-FFF2-40B4-BE49-F238E27FC236}">
                  <a16:creationId xmlns:a16="http://schemas.microsoft.com/office/drawing/2014/main" id="{81BC2309-4C3F-7769-0CDC-4F261CB47380}"/>
                </a:ext>
              </a:extLst>
            </p:cNvPr>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60" name="Group 20">
              <a:extLst>
                <a:ext uri="{FF2B5EF4-FFF2-40B4-BE49-F238E27FC236}">
                  <a16:creationId xmlns:a16="http://schemas.microsoft.com/office/drawing/2014/main" id="{9685FEF0-7C5A-07F3-A02A-BA4161BAA9F3}"/>
                </a:ext>
              </a:extLst>
            </p:cNvPr>
            <p:cNvGrpSpPr>
              <a:grpSpLocks/>
            </p:cNvGrpSpPr>
            <p:nvPr userDrawn="1"/>
          </p:nvGrpSpPr>
          <p:grpSpPr bwMode="auto">
            <a:xfrm>
              <a:off x="5" y="3490"/>
              <a:ext cx="1124" cy="780"/>
              <a:chOff x="5" y="3490"/>
              <a:chExt cx="1124" cy="780"/>
            </a:xfrm>
          </p:grpSpPr>
          <p:grpSp>
            <p:nvGrpSpPr>
              <p:cNvPr id="1061" name="Group 21">
                <a:extLst>
                  <a:ext uri="{FF2B5EF4-FFF2-40B4-BE49-F238E27FC236}">
                    <a16:creationId xmlns:a16="http://schemas.microsoft.com/office/drawing/2014/main" id="{6E952453-7EFB-D719-369F-028374D32219}"/>
                  </a:ext>
                </a:extLst>
              </p:cNvPr>
              <p:cNvGrpSpPr>
                <a:grpSpLocks/>
              </p:cNvGrpSpPr>
              <p:nvPr userDrawn="1"/>
            </p:nvGrpSpPr>
            <p:grpSpPr bwMode="auto">
              <a:xfrm>
                <a:off x="499" y="3562"/>
                <a:ext cx="548" cy="708"/>
                <a:chOff x="499" y="3562"/>
                <a:chExt cx="548" cy="708"/>
              </a:xfrm>
            </p:grpSpPr>
            <p:sp>
              <p:nvSpPr>
                <p:cNvPr id="1074" name="Freeform 22">
                  <a:extLst>
                    <a:ext uri="{FF2B5EF4-FFF2-40B4-BE49-F238E27FC236}">
                      <a16:creationId xmlns:a16="http://schemas.microsoft.com/office/drawing/2014/main" id="{6275FACE-678A-E708-117D-DC1D9912E39F}"/>
                    </a:ext>
                  </a:extLst>
                </p:cNvPr>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 name="Freeform 23">
                  <a:extLst>
                    <a:ext uri="{FF2B5EF4-FFF2-40B4-BE49-F238E27FC236}">
                      <a16:creationId xmlns:a16="http://schemas.microsoft.com/office/drawing/2014/main" id="{B9946FC9-0E83-045A-1103-5479C56B5CE0}"/>
                    </a:ext>
                  </a:extLst>
                </p:cNvPr>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6" name="Freeform 24">
                  <a:extLst>
                    <a:ext uri="{FF2B5EF4-FFF2-40B4-BE49-F238E27FC236}">
                      <a16:creationId xmlns:a16="http://schemas.microsoft.com/office/drawing/2014/main" id="{82444D4D-FAB0-E6BD-6B0B-6645DA112E7B}"/>
                    </a:ext>
                  </a:extLst>
                </p:cNvPr>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62" name="Freeform 25">
                <a:extLst>
                  <a:ext uri="{FF2B5EF4-FFF2-40B4-BE49-F238E27FC236}">
                    <a16:creationId xmlns:a16="http://schemas.microsoft.com/office/drawing/2014/main" id="{2D8BC52D-225D-10ED-9CA4-58BB1E827060}"/>
                  </a:ext>
                </a:extLst>
              </p:cNvPr>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3" name="Freeform 26">
                <a:extLst>
                  <a:ext uri="{FF2B5EF4-FFF2-40B4-BE49-F238E27FC236}">
                    <a16:creationId xmlns:a16="http://schemas.microsoft.com/office/drawing/2014/main" id="{12DD6A1D-7D5F-EDE8-ED5F-734369F2D8BC}"/>
                  </a:ext>
                </a:extLst>
              </p:cNvPr>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4" name="Freeform 27">
                <a:extLst>
                  <a:ext uri="{FF2B5EF4-FFF2-40B4-BE49-F238E27FC236}">
                    <a16:creationId xmlns:a16="http://schemas.microsoft.com/office/drawing/2014/main" id="{A8EB7D68-999E-90EC-4730-64B801634145}"/>
                  </a:ext>
                </a:extLst>
              </p:cNvPr>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65" name="Group 28">
                <a:extLst>
                  <a:ext uri="{FF2B5EF4-FFF2-40B4-BE49-F238E27FC236}">
                    <a16:creationId xmlns:a16="http://schemas.microsoft.com/office/drawing/2014/main" id="{64DD1880-E8B9-7A0F-B65E-AC368FB17DE0}"/>
                  </a:ext>
                </a:extLst>
              </p:cNvPr>
              <p:cNvGrpSpPr>
                <a:grpSpLocks/>
              </p:cNvGrpSpPr>
              <p:nvPr userDrawn="1"/>
            </p:nvGrpSpPr>
            <p:grpSpPr bwMode="auto">
              <a:xfrm>
                <a:off x="5" y="3490"/>
                <a:ext cx="1124" cy="678"/>
                <a:chOff x="5" y="3490"/>
                <a:chExt cx="1124" cy="678"/>
              </a:xfrm>
            </p:grpSpPr>
            <p:sp>
              <p:nvSpPr>
                <p:cNvPr id="1066" name="Freeform 29">
                  <a:extLst>
                    <a:ext uri="{FF2B5EF4-FFF2-40B4-BE49-F238E27FC236}">
                      <a16:creationId xmlns:a16="http://schemas.microsoft.com/office/drawing/2014/main" id="{30FA48D6-EEAF-363B-3D61-8380487AFBBF}"/>
                    </a:ext>
                  </a:extLst>
                </p:cNvPr>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7" name="Freeform 30">
                  <a:extLst>
                    <a:ext uri="{FF2B5EF4-FFF2-40B4-BE49-F238E27FC236}">
                      <a16:creationId xmlns:a16="http://schemas.microsoft.com/office/drawing/2014/main" id="{22751B4A-4A17-F1F4-2E22-34F7B74A6E7C}"/>
                    </a:ext>
                  </a:extLst>
                </p:cNvPr>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8" name="Freeform 31">
                  <a:extLst>
                    <a:ext uri="{FF2B5EF4-FFF2-40B4-BE49-F238E27FC236}">
                      <a16:creationId xmlns:a16="http://schemas.microsoft.com/office/drawing/2014/main" id="{0F05C145-367C-2CF2-FC27-60A869B0973D}"/>
                    </a:ext>
                  </a:extLst>
                </p:cNvPr>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9" name="Freeform 32">
                  <a:extLst>
                    <a:ext uri="{FF2B5EF4-FFF2-40B4-BE49-F238E27FC236}">
                      <a16:creationId xmlns:a16="http://schemas.microsoft.com/office/drawing/2014/main" id="{9D45B27C-4CE5-B70F-2121-1A445DABE551}"/>
                    </a:ext>
                  </a:extLst>
                </p:cNvPr>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0" name="Freeform 33">
                  <a:extLst>
                    <a:ext uri="{FF2B5EF4-FFF2-40B4-BE49-F238E27FC236}">
                      <a16:creationId xmlns:a16="http://schemas.microsoft.com/office/drawing/2014/main" id="{EC30983C-03EA-3E71-006D-D78827AEBAEB}"/>
                    </a:ext>
                  </a:extLst>
                </p:cNvPr>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1" name="Freeform 34">
                  <a:extLst>
                    <a:ext uri="{FF2B5EF4-FFF2-40B4-BE49-F238E27FC236}">
                      <a16:creationId xmlns:a16="http://schemas.microsoft.com/office/drawing/2014/main" id="{F838418D-74CD-D772-6534-3F5F55B733F8}"/>
                    </a:ext>
                  </a:extLst>
                </p:cNvPr>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2" name="Freeform 35">
                  <a:extLst>
                    <a:ext uri="{FF2B5EF4-FFF2-40B4-BE49-F238E27FC236}">
                      <a16:creationId xmlns:a16="http://schemas.microsoft.com/office/drawing/2014/main" id="{D460439A-B725-1769-1845-C03101B16E46}"/>
                    </a:ext>
                  </a:extLst>
                </p:cNvPr>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3" name="Freeform 36">
                  <a:extLst>
                    <a:ext uri="{FF2B5EF4-FFF2-40B4-BE49-F238E27FC236}">
                      <a16:creationId xmlns:a16="http://schemas.microsoft.com/office/drawing/2014/main" id="{31A3393B-8754-C76A-801C-26865BF44BCF}"/>
                    </a:ext>
                  </a:extLst>
                </p:cNvPr>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grpSp>
        <p:nvGrpSpPr>
          <p:cNvPr id="1035" name="Group 37">
            <a:extLst>
              <a:ext uri="{FF2B5EF4-FFF2-40B4-BE49-F238E27FC236}">
                <a16:creationId xmlns:a16="http://schemas.microsoft.com/office/drawing/2014/main" id="{8CB22D71-4A9E-6B84-1D5B-CA1EC3847DBE}"/>
              </a:ext>
            </a:extLst>
          </p:cNvPr>
          <p:cNvGrpSpPr>
            <a:grpSpLocks/>
          </p:cNvGrpSpPr>
          <p:nvPr/>
        </p:nvGrpSpPr>
        <p:grpSpPr bwMode="auto">
          <a:xfrm>
            <a:off x="8680450" y="2116138"/>
            <a:ext cx="385763" cy="4308475"/>
            <a:chOff x="5468" y="1333"/>
            <a:chExt cx="243" cy="2714"/>
          </a:xfrm>
        </p:grpSpPr>
        <p:sp>
          <p:nvSpPr>
            <p:cNvPr id="1049" name="Freeform 38">
              <a:extLst>
                <a:ext uri="{FF2B5EF4-FFF2-40B4-BE49-F238E27FC236}">
                  <a16:creationId xmlns:a16="http://schemas.microsoft.com/office/drawing/2014/main" id="{19FD8767-84F8-8BC1-D6CC-B21DA0AEED08}"/>
                </a:ext>
              </a:extLst>
            </p:cNvPr>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0" name="Freeform 39">
              <a:extLst>
                <a:ext uri="{FF2B5EF4-FFF2-40B4-BE49-F238E27FC236}">
                  <a16:creationId xmlns:a16="http://schemas.microsoft.com/office/drawing/2014/main" id="{BB83A57C-D2F8-420C-3D75-6D7940FFE467}"/>
                </a:ext>
              </a:extLst>
            </p:cNvPr>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1036" name="Group 40">
            <a:extLst>
              <a:ext uri="{FF2B5EF4-FFF2-40B4-BE49-F238E27FC236}">
                <a16:creationId xmlns:a16="http://schemas.microsoft.com/office/drawing/2014/main" id="{F554E598-64C0-E89B-1A4B-639D65210D78}"/>
              </a:ext>
            </a:extLst>
          </p:cNvPr>
          <p:cNvGrpSpPr>
            <a:grpSpLocks/>
          </p:cNvGrpSpPr>
          <p:nvPr/>
        </p:nvGrpSpPr>
        <p:grpSpPr bwMode="auto">
          <a:xfrm>
            <a:off x="7318375" y="90488"/>
            <a:ext cx="2133600" cy="1911350"/>
            <a:chOff x="4610" y="57"/>
            <a:chExt cx="1344" cy="1204"/>
          </a:xfrm>
        </p:grpSpPr>
        <p:grpSp>
          <p:nvGrpSpPr>
            <p:cNvPr id="1037" name="Group 41">
              <a:extLst>
                <a:ext uri="{FF2B5EF4-FFF2-40B4-BE49-F238E27FC236}">
                  <a16:creationId xmlns:a16="http://schemas.microsoft.com/office/drawing/2014/main" id="{10AFAF84-9DF1-54B3-7482-6D6BC723FF1B}"/>
                </a:ext>
              </a:extLst>
            </p:cNvPr>
            <p:cNvGrpSpPr>
              <a:grpSpLocks/>
            </p:cNvGrpSpPr>
            <p:nvPr userDrawn="1"/>
          </p:nvGrpSpPr>
          <p:grpSpPr bwMode="auto">
            <a:xfrm>
              <a:off x="4610" y="57"/>
              <a:ext cx="1344" cy="1204"/>
              <a:chOff x="4610" y="57"/>
              <a:chExt cx="1344" cy="1204"/>
            </a:xfrm>
          </p:grpSpPr>
          <p:sp>
            <p:nvSpPr>
              <p:cNvPr id="1039" name="Freeform 42">
                <a:extLst>
                  <a:ext uri="{FF2B5EF4-FFF2-40B4-BE49-F238E27FC236}">
                    <a16:creationId xmlns:a16="http://schemas.microsoft.com/office/drawing/2014/main" id="{5E174960-0EEE-71D7-3705-5E122624464E}"/>
                  </a:ext>
                </a:extLst>
              </p:cNvPr>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40" name="Group 43">
                <a:extLst>
                  <a:ext uri="{FF2B5EF4-FFF2-40B4-BE49-F238E27FC236}">
                    <a16:creationId xmlns:a16="http://schemas.microsoft.com/office/drawing/2014/main" id="{34A84F11-43F4-BBDB-11F0-0F631853B2DE}"/>
                  </a:ext>
                </a:extLst>
              </p:cNvPr>
              <p:cNvGrpSpPr>
                <a:grpSpLocks/>
              </p:cNvGrpSpPr>
              <p:nvPr userDrawn="1"/>
            </p:nvGrpSpPr>
            <p:grpSpPr bwMode="auto">
              <a:xfrm>
                <a:off x="4610" y="57"/>
                <a:ext cx="1344" cy="985"/>
                <a:chOff x="4610" y="57"/>
                <a:chExt cx="1344" cy="985"/>
              </a:xfrm>
            </p:grpSpPr>
            <p:sp>
              <p:nvSpPr>
                <p:cNvPr id="1041" name="Freeform 44">
                  <a:extLst>
                    <a:ext uri="{FF2B5EF4-FFF2-40B4-BE49-F238E27FC236}">
                      <a16:creationId xmlns:a16="http://schemas.microsoft.com/office/drawing/2014/main" id="{FECC9CA6-11DF-99A7-C7A1-1CD48EE1B0C7}"/>
                    </a:ext>
                  </a:extLst>
                </p:cNvPr>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2" name="Freeform 45">
                  <a:extLst>
                    <a:ext uri="{FF2B5EF4-FFF2-40B4-BE49-F238E27FC236}">
                      <a16:creationId xmlns:a16="http://schemas.microsoft.com/office/drawing/2014/main" id="{F4A63497-B010-13F3-7BCA-83B3CDB55E80}"/>
                    </a:ext>
                  </a:extLst>
                </p:cNvPr>
                <p:cNvSpPr>
                  <a:spLocks/>
                </p:cNvSpPr>
                <p:nvPr userDrawn="1"/>
              </p:nvSpPr>
              <p:spPr bwMode="auto">
                <a:xfrm rot="-3172564">
                  <a:off x="5050" y="330"/>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3" name="Freeform 46">
                  <a:extLst>
                    <a:ext uri="{FF2B5EF4-FFF2-40B4-BE49-F238E27FC236}">
                      <a16:creationId xmlns:a16="http://schemas.microsoft.com/office/drawing/2014/main" id="{EBB13F9F-B6F8-EB32-755D-5A7AC6113BEC}"/>
                    </a:ext>
                  </a:extLst>
                </p:cNvPr>
                <p:cNvSpPr>
                  <a:spLocks/>
                </p:cNvSpPr>
                <p:nvPr userDrawn="1"/>
              </p:nvSpPr>
              <p:spPr bwMode="auto">
                <a:xfrm rot="-3172564">
                  <a:off x="4860" y="180"/>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 name="Freeform 47">
                  <a:extLst>
                    <a:ext uri="{FF2B5EF4-FFF2-40B4-BE49-F238E27FC236}">
                      <a16:creationId xmlns:a16="http://schemas.microsoft.com/office/drawing/2014/main" id="{2734DC6C-9E9F-15F5-8929-D6BF79BFFE82}"/>
                    </a:ext>
                  </a:extLst>
                </p:cNvPr>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5" name="Freeform 48">
                  <a:extLst>
                    <a:ext uri="{FF2B5EF4-FFF2-40B4-BE49-F238E27FC236}">
                      <a16:creationId xmlns:a16="http://schemas.microsoft.com/office/drawing/2014/main" id="{5756624D-37C2-DFD9-CCB4-6BF3D7078FC1}"/>
                    </a:ext>
                  </a:extLst>
                </p:cNvPr>
                <p:cNvSpPr>
                  <a:spLocks/>
                </p:cNvSpPr>
                <p:nvPr userDrawn="1"/>
              </p:nvSpPr>
              <p:spPr bwMode="auto">
                <a:xfrm rot="-3172564">
                  <a:off x="5299" y="895"/>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6" name="Freeform 49">
                  <a:extLst>
                    <a:ext uri="{FF2B5EF4-FFF2-40B4-BE49-F238E27FC236}">
                      <a16:creationId xmlns:a16="http://schemas.microsoft.com/office/drawing/2014/main" id="{3FF12A8D-5BE3-A894-BCDC-D2180AC265DE}"/>
                    </a:ext>
                  </a:extLst>
                </p:cNvPr>
                <p:cNvSpPr>
                  <a:spLocks/>
                </p:cNvSpPr>
                <p:nvPr userDrawn="1"/>
              </p:nvSpPr>
              <p:spPr bwMode="auto">
                <a:xfrm rot="-3172564">
                  <a:off x="5253" y="804"/>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7" name="Freeform 50">
                  <a:extLst>
                    <a:ext uri="{FF2B5EF4-FFF2-40B4-BE49-F238E27FC236}">
                      <a16:creationId xmlns:a16="http://schemas.microsoft.com/office/drawing/2014/main" id="{BD35ACCC-B934-063D-5675-D89C9A0745A3}"/>
                    </a:ext>
                  </a:extLst>
                </p:cNvPr>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8" name="Freeform 51">
                  <a:extLst>
                    <a:ext uri="{FF2B5EF4-FFF2-40B4-BE49-F238E27FC236}">
                      <a16:creationId xmlns:a16="http://schemas.microsoft.com/office/drawing/2014/main" id="{AF8698DD-3B4D-113C-7352-84616404DD7E}"/>
                    </a:ext>
                  </a:extLst>
                </p:cNvPr>
                <p:cNvSpPr>
                  <a:spLocks/>
                </p:cNvSpPr>
                <p:nvPr userDrawn="1"/>
              </p:nvSpPr>
              <p:spPr bwMode="auto">
                <a:xfrm rot="-3172564">
                  <a:off x="4949" y="140"/>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1038" name="Line 52">
              <a:extLst>
                <a:ext uri="{FF2B5EF4-FFF2-40B4-BE49-F238E27FC236}">
                  <a16:creationId xmlns:a16="http://schemas.microsoft.com/office/drawing/2014/main" id="{629EB514-21B6-063D-2D42-8F180AE7A0B9}"/>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grpSp>
    </p:spTree>
  </p:cSld>
  <p:clrMap bg1="lt1" tx1="dk1" bg2="lt2" tx2="dk2" accent1="accent1" accent2="accent2" accent3="accent3" accent4="accent4" accent5="accent5" accent6="accent6" hlink="hlink" folHlink="folHlink"/>
  <p:sldLayoutIdLst>
    <p:sldLayoutId id="2147484206"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Kinetic Letters" panose="00000500000000000000" pitchFamily="50" charset="0"/>
          <a:ea typeface="Arial" charset="0"/>
          <a:cs typeface="Arial" charset="0"/>
        </a:defRPr>
      </a:lvl2pPr>
      <a:lvl3pPr algn="ctr" rtl="0" eaLnBrk="0" fontAlgn="base" hangingPunct="0">
        <a:spcBef>
          <a:spcPct val="0"/>
        </a:spcBef>
        <a:spcAft>
          <a:spcPct val="0"/>
        </a:spcAft>
        <a:defRPr sz="4400">
          <a:solidFill>
            <a:schemeClr val="tx1"/>
          </a:solidFill>
          <a:latin typeface="Kinetic Letters" panose="00000500000000000000" pitchFamily="50" charset="0"/>
          <a:ea typeface="Arial" charset="0"/>
          <a:cs typeface="Arial" charset="0"/>
        </a:defRPr>
      </a:lvl3pPr>
      <a:lvl4pPr algn="ctr" rtl="0" eaLnBrk="0" fontAlgn="base" hangingPunct="0">
        <a:spcBef>
          <a:spcPct val="0"/>
        </a:spcBef>
        <a:spcAft>
          <a:spcPct val="0"/>
        </a:spcAft>
        <a:defRPr sz="4400">
          <a:solidFill>
            <a:schemeClr val="tx1"/>
          </a:solidFill>
          <a:latin typeface="Kinetic Letters" panose="00000500000000000000" pitchFamily="50" charset="0"/>
          <a:ea typeface="Arial" charset="0"/>
          <a:cs typeface="Arial" charset="0"/>
        </a:defRPr>
      </a:lvl4pPr>
      <a:lvl5pPr algn="ctr" rtl="0" eaLnBrk="0" fontAlgn="base" hangingPunct="0">
        <a:spcBef>
          <a:spcPct val="0"/>
        </a:spcBef>
        <a:spcAft>
          <a:spcPct val="0"/>
        </a:spcAft>
        <a:defRPr sz="4400">
          <a:solidFill>
            <a:schemeClr val="tx1"/>
          </a:solidFill>
          <a:latin typeface="Kinetic Letters" panose="00000500000000000000" pitchFamily="50" charset="0"/>
          <a:ea typeface="Arial" charset="0"/>
          <a:cs typeface="Arial" charset="0"/>
        </a:defRPr>
      </a:lvl5pPr>
      <a:lvl6pPr marL="457200" algn="ctr" rtl="0" fontAlgn="base">
        <a:spcBef>
          <a:spcPct val="0"/>
        </a:spcBef>
        <a:spcAft>
          <a:spcPct val="0"/>
        </a:spcAft>
        <a:defRPr sz="4400">
          <a:solidFill>
            <a:schemeClr val="tx1"/>
          </a:solidFill>
          <a:latin typeface="Comic Sans MS" charset="0"/>
          <a:ea typeface="Arial" charset="0"/>
          <a:cs typeface="Arial" charset="0"/>
        </a:defRPr>
      </a:lvl6pPr>
      <a:lvl7pPr marL="914400" algn="ctr" rtl="0" fontAlgn="base">
        <a:spcBef>
          <a:spcPct val="0"/>
        </a:spcBef>
        <a:spcAft>
          <a:spcPct val="0"/>
        </a:spcAft>
        <a:defRPr sz="4400">
          <a:solidFill>
            <a:schemeClr val="tx1"/>
          </a:solidFill>
          <a:latin typeface="Comic Sans MS" charset="0"/>
          <a:ea typeface="Arial" charset="0"/>
          <a:cs typeface="Arial" charset="0"/>
        </a:defRPr>
      </a:lvl7pPr>
      <a:lvl8pPr marL="1371600" algn="ctr" rtl="0" fontAlgn="base">
        <a:spcBef>
          <a:spcPct val="0"/>
        </a:spcBef>
        <a:spcAft>
          <a:spcPct val="0"/>
        </a:spcAft>
        <a:defRPr sz="4400">
          <a:solidFill>
            <a:schemeClr val="tx1"/>
          </a:solidFill>
          <a:latin typeface="Comic Sans MS" charset="0"/>
          <a:ea typeface="Arial" charset="0"/>
          <a:cs typeface="Arial" charset="0"/>
        </a:defRPr>
      </a:lvl8pPr>
      <a:lvl9pPr marL="1828800" algn="ctr" rtl="0" fontAlgn="base">
        <a:spcBef>
          <a:spcPct val="0"/>
        </a:spcBef>
        <a:spcAft>
          <a:spcPct val="0"/>
        </a:spcAft>
        <a:defRPr sz="4400">
          <a:solidFill>
            <a:schemeClr val="tx1"/>
          </a:solidFill>
          <a:latin typeface="Comic Sans MS"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grovevale.co.u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9A4BD9B-CAB4-44C7-9457-F18BD1E33875}"/>
              </a:ext>
            </a:extLst>
          </p:cNvPr>
          <p:cNvSpPr>
            <a:spLocks noGrp="1" noChangeArrowheads="1"/>
          </p:cNvSpPr>
          <p:nvPr>
            <p:ph type="ctrTitle"/>
          </p:nvPr>
        </p:nvSpPr>
        <p:spPr>
          <a:xfrm>
            <a:off x="611188" y="2133600"/>
            <a:ext cx="8353425" cy="2273300"/>
          </a:xfrm>
          <a:effectLst>
            <a:outerShdw blurRad="63500" dist="46662" dir="2115817" algn="ctr" rotWithShape="0">
              <a:schemeClr val="bg2">
                <a:alpha val="74997"/>
              </a:schemeClr>
            </a:outerShdw>
          </a:effectLst>
        </p:spPr>
        <p:txBody>
          <a:bodyPr/>
          <a:lstStyle/>
          <a:p>
            <a:pPr eaLnBrk="1" hangingPunct="1">
              <a:defRPr/>
            </a:pPr>
            <a:r>
              <a:rPr lang="en-GB" sz="5400" dirty="0">
                <a:solidFill>
                  <a:schemeClr val="tx1"/>
                </a:solidFill>
              </a:rPr>
              <a:t>Reception at Grove Vale</a:t>
            </a:r>
            <a:br>
              <a:rPr lang="en-GB" dirty="0">
                <a:solidFill>
                  <a:schemeClr val="tx1"/>
                </a:solidFill>
              </a:rPr>
            </a:br>
            <a:r>
              <a:rPr lang="en-GB" dirty="0">
                <a:solidFill>
                  <a:schemeClr val="tx1"/>
                </a:solidFill>
              </a:rPr>
              <a:t>Welcome Talk</a:t>
            </a:r>
          </a:p>
        </p:txBody>
      </p:sp>
      <p:pic>
        <p:nvPicPr>
          <p:cNvPr id="5123" name="Picture 5" descr="GV logo">
            <a:extLst>
              <a:ext uri="{FF2B5EF4-FFF2-40B4-BE49-F238E27FC236}">
                <a16:creationId xmlns:a16="http://schemas.microsoft.com/office/drawing/2014/main" id="{33BD08C0-D5A5-81DA-9AB2-FCDAE45B1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88913"/>
            <a:ext cx="23447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52C7233-237A-8C60-C5FB-D37985C5D13B}"/>
              </a:ext>
            </a:extLst>
          </p:cNvPr>
          <p:cNvSpPr>
            <a:spLocks noGrp="1" noChangeArrowheads="1"/>
          </p:cNvSpPr>
          <p:nvPr>
            <p:ph type="title"/>
          </p:nvPr>
        </p:nvSpPr>
        <p:spPr>
          <a:xfrm>
            <a:off x="958850" y="-100013"/>
            <a:ext cx="6870700" cy="908051"/>
          </a:xfrm>
        </p:spPr>
        <p:txBody>
          <a:bodyPr/>
          <a:lstStyle/>
          <a:p>
            <a:pPr eaLnBrk="1" hangingPunct="1"/>
            <a:r>
              <a:rPr lang="en-GB" altLang="en-US" b="1" u="sng">
                <a:solidFill>
                  <a:srgbClr val="7030A0"/>
                </a:solidFill>
              </a:rPr>
              <a:t>How children learn</a:t>
            </a:r>
          </a:p>
        </p:txBody>
      </p:sp>
      <p:sp>
        <p:nvSpPr>
          <p:cNvPr id="9219" name="Rectangle 3">
            <a:extLst>
              <a:ext uri="{FF2B5EF4-FFF2-40B4-BE49-F238E27FC236}">
                <a16:creationId xmlns:a16="http://schemas.microsoft.com/office/drawing/2014/main" id="{1599BDCB-D7AD-4F3F-86F6-51EB5A62B646}"/>
              </a:ext>
            </a:extLst>
          </p:cNvPr>
          <p:cNvSpPr>
            <a:spLocks noGrp="1" noChangeArrowheads="1"/>
          </p:cNvSpPr>
          <p:nvPr>
            <p:ph type="body" idx="1"/>
          </p:nvPr>
        </p:nvSpPr>
        <p:spPr>
          <a:xfrm>
            <a:off x="900113" y="784225"/>
            <a:ext cx="7696200" cy="3657600"/>
          </a:xfrm>
        </p:spPr>
        <p:txBody>
          <a:bodyPr/>
          <a:lstStyle/>
          <a:p>
            <a:pPr eaLnBrk="1" hangingPunct="1">
              <a:lnSpc>
                <a:spcPct val="90000"/>
              </a:lnSpc>
              <a:defRPr/>
            </a:pPr>
            <a:r>
              <a:rPr lang="en-US" altLang="en-US" sz="2400" dirty="0">
                <a:latin typeface="+mj-lt"/>
              </a:rPr>
              <a:t>A mixture of play based activities – child initiated or adult led</a:t>
            </a:r>
          </a:p>
          <a:p>
            <a:pPr marL="0" indent="0" eaLnBrk="1" hangingPunct="1">
              <a:lnSpc>
                <a:spcPct val="90000"/>
              </a:lnSpc>
              <a:buFontTx/>
              <a:buNone/>
              <a:defRPr/>
            </a:pPr>
            <a:endParaRPr lang="en-US" altLang="en-US" sz="2400" dirty="0">
              <a:latin typeface="+mj-lt"/>
            </a:endParaRPr>
          </a:p>
          <a:p>
            <a:pPr eaLnBrk="1" hangingPunct="1">
              <a:lnSpc>
                <a:spcPct val="90000"/>
              </a:lnSpc>
              <a:defRPr/>
            </a:pPr>
            <a:r>
              <a:rPr lang="en-US" altLang="en-US" sz="2400" dirty="0">
                <a:latin typeface="+mj-lt"/>
              </a:rPr>
              <a:t>We aim to provide a fun and stimulating environment where your child can learn to become independent</a:t>
            </a:r>
          </a:p>
          <a:p>
            <a:pPr eaLnBrk="1" hangingPunct="1">
              <a:lnSpc>
                <a:spcPct val="90000"/>
              </a:lnSpc>
              <a:defRPr/>
            </a:pPr>
            <a:endParaRPr lang="en-US" altLang="en-US" sz="2400" dirty="0">
              <a:latin typeface="+mj-lt"/>
            </a:endParaRPr>
          </a:p>
          <a:p>
            <a:pPr eaLnBrk="1" hangingPunct="1">
              <a:lnSpc>
                <a:spcPct val="90000"/>
              </a:lnSpc>
              <a:defRPr/>
            </a:pPr>
            <a:r>
              <a:rPr lang="en-US" altLang="en-US" sz="2400" dirty="0">
                <a:latin typeface="+mj-lt"/>
              </a:rPr>
              <a:t>Activities are planned by looking at the children’s interests, to ensure they are fully engaged in their learning</a:t>
            </a:r>
          </a:p>
          <a:p>
            <a:pPr eaLnBrk="1" hangingPunct="1">
              <a:lnSpc>
                <a:spcPct val="90000"/>
              </a:lnSpc>
              <a:defRPr/>
            </a:pPr>
            <a:endParaRPr lang="en-GB" altLang="en-US" sz="2400" dirty="0">
              <a:latin typeface="+mj-lt"/>
            </a:endParaRPr>
          </a:p>
          <a:p>
            <a:pPr eaLnBrk="1" hangingPunct="1">
              <a:lnSpc>
                <a:spcPct val="90000"/>
              </a:lnSpc>
              <a:defRPr/>
            </a:pPr>
            <a:r>
              <a:rPr lang="en-GB" altLang="en-US" sz="2400" dirty="0">
                <a:latin typeface="+mj-lt"/>
              </a:rPr>
              <a:t>We value “The Unique Child” and know that each child starts school with different levels of knowledge and skills.  All activities and lessons are planned to meet children’s different needs and ensure children are challenged at their level.</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03F0BF0-2694-AABE-47A9-F39D5157C18D}"/>
              </a:ext>
            </a:extLst>
          </p:cNvPr>
          <p:cNvSpPr>
            <a:spLocks noGrp="1" noChangeArrowheads="1"/>
          </p:cNvSpPr>
          <p:nvPr>
            <p:ph type="title"/>
          </p:nvPr>
        </p:nvSpPr>
        <p:spPr>
          <a:xfrm>
            <a:off x="854075" y="1340768"/>
            <a:ext cx="6870700" cy="700088"/>
          </a:xfrm>
        </p:spPr>
        <p:txBody>
          <a:bodyPr/>
          <a:lstStyle/>
          <a:p>
            <a:r>
              <a:rPr lang="en-GB" altLang="en-US" sz="4000" b="1" u="sng" dirty="0">
                <a:solidFill>
                  <a:srgbClr val="7030A0"/>
                </a:solidFill>
              </a:rPr>
              <a:t>What Reception looks like in Grove Vale</a:t>
            </a:r>
            <a:br>
              <a:rPr lang="en-GB" altLang="en-US" sz="4000" b="1" u="sng" dirty="0">
                <a:solidFill>
                  <a:srgbClr val="7030A0"/>
                </a:solidFill>
              </a:rPr>
            </a:br>
            <a:r>
              <a:rPr lang="en-GB" altLang="en-US" sz="1800" dirty="0"/>
              <a:t>Children will experience the following activities throughout the week.</a:t>
            </a:r>
            <a:br>
              <a:rPr lang="en-GB" altLang="en-US" sz="4000" dirty="0"/>
            </a:br>
            <a:endParaRPr lang="en-GB" altLang="en-US" sz="4000" b="1" u="sng" dirty="0">
              <a:solidFill>
                <a:srgbClr val="7030A0"/>
              </a:solidFill>
            </a:endParaRPr>
          </a:p>
        </p:txBody>
      </p:sp>
      <p:sp>
        <p:nvSpPr>
          <p:cNvPr id="16387" name="Content Placeholder 2">
            <a:extLst>
              <a:ext uri="{FF2B5EF4-FFF2-40B4-BE49-F238E27FC236}">
                <a16:creationId xmlns:a16="http://schemas.microsoft.com/office/drawing/2014/main" id="{6D085EB4-6BA6-B5B9-ABCA-BF18AC6BA831}"/>
              </a:ext>
            </a:extLst>
          </p:cNvPr>
          <p:cNvSpPr>
            <a:spLocks noGrp="1" noChangeArrowheads="1"/>
          </p:cNvSpPr>
          <p:nvPr>
            <p:ph sz="half" idx="1"/>
          </p:nvPr>
        </p:nvSpPr>
        <p:spPr>
          <a:xfrm>
            <a:off x="517525" y="1578217"/>
            <a:ext cx="4000500" cy="3657600"/>
          </a:xfrm>
        </p:spPr>
        <p:txBody>
          <a:bodyPr/>
          <a:lstStyle/>
          <a:p>
            <a:r>
              <a:rPr lang="en-GB" altLang="en-US" sz="2400" dirty="0"/>
              <a:t>Self registration and Linked Provision (SODA)</a:t>
            </a:r>
          </a:p>
          <a:p>
            <a:r>
              <a:rPr lang="en-GB" altLang="en-US" sz="2400" dirty="0"/>
              <a:t>Phonics– Daily adult led whole class activity</a:t>
            </a:r>
          </a:p>
          <a:p>
            <a:r>
              <a:rPr lang="en-GB" altLang="en-US" sz="2400" dirty="0"/>
              <a:t>Kinetic Letters - Daily adult led whole class activity</a:t>
            </a:r>
          </a:p>
          <a:p>
            <a:r>
              <a:rPr lang="en-GB" altLang="en-US" sz="2400" dirty="0"/>
              <a:t>Snack Time  </a:t>
            </a:r>
          </a:p>
          <a:p>
            <a:r>
              <a:rPr lang="en-GB" altLang="en-US" sz="2400" dirty="0"/>
              <a:t>Jolly Jobs - Adult led activity </a:t>
            </a:r>
          </a:p>
          <a:p>
            <a:r>
              <a:rPr lang="en-GB" altLang="en-US" sz="2400" dirty="0"/>
              <a:t>Read and Rhyme Time- adult led activity </a:t>
            </a:r>
          </a:p>
          <a:p>
            <a:r>
              <a:rPr lang="en-GB" altLang="en-US" sz="2400" dirty="0"/>
              <a:t>Lunchtime</a:t>
            </a:r>
          </a:p>
          <a:p>
            <a:endParaRPr lang="en-GB" altLang="en-US" sz="1600" dirty="0"/>
          </a:p>
          <a:p>
            <a:endParaRPr lang="en-GB" altLang="en-US" sz="1600" dirty="0"/>
          </a:p>
          <a:p>
            <a:endParaRPr lang="en-GB" altLang="en-US" sz="1600" dirty="0"/>
          </a:p>
          <a:p>
            <a:endParaRPr lang="en-GB" altLang="en-US" sz="1600" dirty="0"/>
          </a:p>
          <a:p>
            <a:endParaRPr lang="en-GB" altLang="en-US" sz="1600" dirty="0"/>
          </a:p>
        </p:txBody>
      </p:sp>
      <p:sp>
        <p:nvSpPr>
          <p:cNvPr id="16388" name="Content Placeholder 1">
            <a:extLst>
              <a:ext uri="{FF2B5EF4-FFF2-40B4-BE49-F238E27FC236}">
                <a16:creationId xmlns:a16="http://schemas.microsoft.com/office/drawing/2014/main" id="{A4E0F851-FA5B-F28D-E6B5-D5848632BD07}"/>
              </a:ext>
            </a:extLst>
          </p:cNvPr>
          <p:cNvSpPr>
            <a:spLocks noGrp="1" noChangeArrowheads="1"/>
          </p:cNvSpPr>
          <p:nvPr>
            <p:ph sz="half" idx="2"/>
          </p:nvPr>
        </p:nvSpPr>
        <p:spPr>
          <a:xfrm>
            <a:off x="4518025" y="1600200"/>
            <a:ext cx="3771900" cy="3657600"/>
          </a:xfrm>
        </p:spPr>
        <p:txBody>
          <a:bodyPr/>
          <a:lstStyle/>
          <a:p>
            <a:r>
              <a:rPr lang="en-GB" altLang="en-US" sz="2400" dirty="0"/>
              <a:t>Quick Maths – adult led whole class activity</a:t>
            </a:r>
          </a:p>
          <a:p>
            <a:r>
              <a:rPr lang="en-GB" altLang="en-US" sz="2400" dirty="0"/>
              <a:t>Learning Lots time (Continuous provision with enhancements) </a:t>
            </a:r>
          </a:p>
          <a:p>
            <a:r>
              <a:rPr lang="en-GB" altLang="en-US" sz="2400" dirty="0"/>
              <a:t>Picture News</a:t>
            </a:r>
          </a:p>
          <a:p>
            <a:r>
              <a:rPr lang="en-GB" altLang="en-US" sz="2400" dirty="0"/>
              <a:t>Toast &amp; Tapestry Time – Looking at Tapestry observations from home</a:t>
            </a:r>
          </a:p>
          <a:p>
            <a:r>
              <a:rPr lang="en-GB" altLang="en-US" sz="2400" dirty="0"/>
              <a:t>Home time – Circle time</a:t>
            </a:r>
          </a:p>
          <a:p>
            <a:r>
              <a:rPr lang="en-GB" altLang="en-US" sz="2400" dirty="0"/>
              <a:t>Feel Good Friday</a:t>
            </a:r>
          </a:p>
          <a:p>
            <a:endParaRPr lang="en-GB"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2FE22-5CA5-4134-BE7B-B756B37FB211}"/>
              </a:ext>
            </a:extLst>
          </p:cNvPr>
          <p:cNvSpPr>
            <a:spLocks noGrp="1"/>
          </p:cNvSpPr>
          <p:nvPr>
            <p:ph idx="1"/>
          </p:nvPr>
        </p:nvSpPr>
        <p:spPr>
          <a:xfrm>
            <a:off x="611188" y="260350"/>
            <a:ext cx="7920037" cy="4465638"/>
          </a:xfrm>
        </p:spPr>
        <p:txBody>
          <a:bodyPr/>
          <a:lstStyle/>
          <a:p>
            <a:pPr marL="0" indent="0" algn="ctr">
              <a:buFontTx/>
              <a:buNone/>
              <a:defRPr/>
            </a:pPr>
            <a:r>
              <a:rPr lang="en-US" altLang="en-US" sz="4000" b="1" u="sng" dirty="0">
                <a:solidFill>
                  <a:srgbClr val="7030A0"/>
                </a:solidFill>
              </a:rPr>
              <a:t>Learning Lots time </a:t>
            </a:r>
            <a:r>
              <a:rPr lang="en-GB" altLang="en-US" sz="4000" b="1" u="sng" dirty="0">
                <a:solidFill>
                  <a:srgbClr val="7030A0"/>
                </a:solidFill>
              </a:rPr>
              <a:t> (Continuous Provision)</a:t>
            </a:r>
          </a:p>
          <a:p>
            <a:pPr>
              <a:defRPr/>
            </a:pPr>
            <a:r>
              <a:rPr lang="en-GB" sz="2800" dirty="0"/>
              <a:t>There is no ‘playtime’ where children stop their learning to go outside as they always have access to our outdoor area during child initiated time.</a:t>
            </a:r>
          </a:p>
          <a:p>
            <a:pPr>
              <a:defRPr/>
            </a:pPr>
            <a:r>
              <a:rPr lang="en-GB" altLang="en-US" sz="2800" dirty="0"/>
              <a:t>The outside classroom is an extension of our indoor classroom.  Consequently we access outside every day; including rainy, snowy or hot sunny days. </a:t>
            </a:r>
          </a:p>
          <a:p>
            <a:pPr>
              <a:defRPr/>
            </a:pPr>
            <a:r>
              <a:rPr lang="en-GB" altLang="en-US" sz="2800" b="1" u="sng" dirty="0"/>
              <a:t>Please make sure your child has suitable clothing in school for every weather.</a:t>
            </a:r>
          </a:p>
          <a:p>
            <a:pPr>
              <a:defRPr/>
            </a:pPr>
            <a:endParaRPr lang="en-GB" sz="1800" dirty="0"/>
          </a:p>
          <a:p>
            <a:pPr marL="0" indent="0" algn="r">
              <a:buFontTx/>
              <a:buNone/>
              <a:defRPr/>
            </a:pPr>
            <a:r>
              <a:rPr lang="en-GB" altLang="en-US" sz="2400" b="1" dirty="0">
                <a:solidFill>
                  <a:srgbClr val="002060"/>
                </a:solidFill>
              </a:rPr>
              <a:t>”</a:t>
            </a:r>
          </a:p>
          <a:p>
            <a:pPr>
              <a:defRPr/>
            </a:pP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136AD83-8479-D2D1-5337-E247AAD1BDE8}"/>
              </a:ext>
            </a:extLst>
          </p:cNvPr>
          <p:cNvSpPr>
            <a:spLocks noGrp="1" noChangeArrowheads="1"/>
          </p:cNvSpPr>
          <p:nvPr>
            <p:ph type="title"/>
          </p:nvPr>
        </p:nvSpPr>
        <p:spPr>
          <a:xfrm>
            <a:off x="742950" y="215900"/>
            <a:ext cx="6870700" cy="808038"/>
          </a:xfrm>
        </p:spPr>
        <p:txBody>
          <a:bodyPr/>
          <a:lstStyle/>
          <a:p>
            <a:pPr eaLnBrk="1" hangingPunct="1"/>
            <a:r>
              <a:rPr lang="en-US" altLang="en-US" sz="6000" b="1" u="sng">
                <a:solidFill>
                  <a:srgbClr val="7030A0"/>
                </a:solidFill>
              </a:rPr>
              <a:t>Tapestry</a:t>
            </a:r>
            <a:endParaRPr lang="en-GB" altLang="en-US" sz="6000" b="1" u="sng">
              <a:solidFill>
                <a:srgbClr val="7030A0"/>
              </a:solidFill>
            </a:endParaRPr>
          </a:p>
        </p:txBody>
      </p:sp>
      <p:sp>
        <p:nvSpPr>
          <p:cNvPr id="28675" name="Rectangle 3">
            <a:extLst>
              <a:ext uri="{FF2B5EF4-FFF2-40B4-BE49-F238E27FC236}">
                <a16:creationId xmlns:a16="http://schemas.microsoft.com/office/drawing/2014/main" id="{8E4B9321-48AE-45D5-B672-DBEB0E03F3E9}"/>
              </a:ext>
            </a:extLst>
          </p:cNvPr>
          <p:cNvSpPr>
            <a:spLocks noGrp="1" noChangeArrowheads="1"/>
          </p:cNvSpPr>
          <p:nvPr>
            <p:ph type="body" idx="1"/>
          </p:nvPr>
        </p:nvSpPr>
        <p:spPr>
          <a:xfrm>
            <a:off x="468313" y="1014413"/>
            <a:ext cx="7696200" cy="4679950"/>
          </a:xfrm>
        </p:spPr>
        <p:txBody>
          <a:bodyPr/>
          <a:lstStyle/>
          <a:p>
            <a:pPr eaLnBrk="1" hangingPunct="1">
              <a:lnSpc>
                <a:spcPts val="2600"/>
              </a:lnSpc>
              <a:spcBef>
                <a:spcPts val="0"/>
              </a:spcBef>
              <a:defRPr/>
            </a:pPr>
            <a:r>
              <a:rPr lang="en-GB" altLang="en-US" sz="2800" dirty="0"/>
              <a:t>We use an online Learning Journey for your child called Tapestry. We use this to show what your child has been learning in both teacher led and child initiated times. We will share observations with you and you can comment on them. You are able to share things that your child does at home with us too. We use Tapestry to reflect on children’s learning, plan their next steps and show what your child is able to do.</a:t>
            </a:r>
          </a:p>
          <a:p>
            <a:pPr eaLnBrk="1" hangingPunct="1">
              <a:lnSpc>
                <a:spcPts val="2600"/>
              </a:lnSpc>
              <a:spcBef>
                <a:spcPts val="0"/>
              </a:spcBef>
              <a:defRPr/>
            </a:pPr>
            <a:endParaRPr lang="en-GB" altLang="en-US" sz="2800" dirty="0"/>
          </a:p>
          <a:p>
            <a:pPr eaLnBrk="1" hangingPunct="1">
              <a:lnSpc>
                <a:spcPts val="2600"/>
              </a:lnSpc>
              <a:spcBef>
                <a:spcPts val="0"/>
              </a:spcBef>
              <a:defRPr/>
            </a:pPr>
            <a:r>
              <a:rPr lang="en-GB" altLang="en-US" sz="2800" dirty="0"/>
              <a:t>Each half term your child will be given a tapestry project but you can share things that your child does at any time.  This could be a photo or short </a:t>
            </a:r>
          </a:p>
          <a:p>
            <a:pPr marL="0" indent="0" eaLnBrk="1" hangingPunct="1">
              <a:lnSpc>
                <a:spcPts val="2600"/>
              </a:lnSpc>
              <a:spcBef>
                <a:spcPts val="0"/>
              </a:spcBef>
              <a:buNone/>
              <a:defRPr/>
            </a:pPr>
            <a:r>
              <a:rPr lang="en-GB" altLang="en-US" sz="2800" dirty="0"/>
              <a:t>		video with a short comment explaining </a:t>
            </a:r>
          </a:p>
          <a:p>
            <a:pPr marL="0" indent="0" eaLnBrk="1" hangingPunct="1">
              <a:lnSpc>
                <a:spcPts val="2600"/>
              </a:lnSpc>
              <a:spcBef>
                <a:spcPts val="0"/>
              </a:spcBef>
              <a:buNone/>
              <a:defRPr/>
            </a:pPr>
            <a:r>
              <a:rPr lang="en-GB" altLang="en-US" sz="2800" dirty="0"/>
              <a:t>		what they have done.</a:t>
            </a:r>
            <a:endParaRPr lang="en-GB" altLang="en-US" sz="1800" dirty="0"/>
          </a:p>
          <a:p>
            <a:pPr marL="0" indent="0" eaLnBrk="1" hangingPunct="1">
              <a:lnSpc>
                <a:spcPct val="80000"/>
              </a:lnSpc>
              <a:buFontTx/>
              <a:buNone/>
              <a:defRPr/>
            </a:pPr>
            <a:endParaRPr lang="en-GB" altLang="en-US" sz="1800" dirty="0"/>
          </a:p>
          <a:p>
            <a:pPr eaLnBrk="1" hangingPunct="1">
              <a:lnSpc>
                <a:spcPct val="80000"/>
              </a:lnSpc>
              <a:defRPr/>
            </a:pPr>
            <a:endParaRPr lang="en-GB" altLang="en-US" sz="1800" dirty="0"/>
          </a:p>
          <a:p>
            <a:pPr marL="0" indent="0" eaLnBrk="1" hangingPunct="1">
              <a:lnSpc>
                <a:spcPct val="80000"/>
              </a:lnSpc>
              <a:buFontTx/>
              <a:buNone/>
              <a:defRPr/>
            </a:pPr>
            <a:r>
              <a:rPr lang="en-US" altLang="en-US" sz="2000" dirty="0"/>
              <a:t>                                 </a:t>
            </a:r>
            <a:endParaRPr lang="en-GB" altLang="en-US" sz="2000" dirty="0"/>
          </a:p>
          <a:p>
            <a:pPr marL="0" indent="0" eaLnBrk="1" hangingPunct="1">
              <a:lnSpc>
                <a:spcPct val="80000"/>
              </a:lnSpc>
              <a:buFontTx/>
              <a:buNone/>
              <a:defRPr/>
            </a:pPr>
            <a:endParaRPr lang="en-US" altLang="en-US" sz="2000" dirty="0"/>
          </a:p>
          <a:p>
            <a:pPr marL="0" indent="0" eaLnBrk="1" hangingPunct="1">
              <a:lnSpc>
                <a:spcPct val="80000"/>
              </a:lnSpc>
              <a:buFontTx/>
              <a:buNone/>
              <a:defRPr/>
            </a:pPr>
            <a:r>
              <a:rPr lang="en-US" altLang="en-US" sz="2000" dirty="0"/>
              <a:t>                        </a:t>
            </a:r>
            <a:endParaRPr lang="en-GB" alt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62A031D-D16E-DBCC-8B93-03CD43C6773E}"/>
              </a:ext>
            </a:extLst>
          </p:cNvPr>
          <p:cNvSpPr>
            <a:spLocks noGrp="1" noChangeArrowheads="1"/>
          </p:cNvSpPr>
          <p:nvPr>
            <p:ph type="title"/>
          </p:nvPr>
        </p:nvSpPr>
        <p:spPr>
          <a:xfrm>
            <a:off x="900113" y="115888"/>
            <a:ext cx="6870700" cy="808037"/>
          </a:xfrm>
        </p:spPr>
        <p:txBody>
          <a:bodyPr/>
          <a:lstStyle/>
          <a:p>
            <a:pPr eaLnBrk="1" hangingPunct="1"/>
            <a:r>
              <a:rPr lang="en-US" altLang="en-US" sz="6000" b="1" u="sng">
                <a:solidFill>
                  <a:srgbClr val="7030A0"/>
                </a:solidFill>
              </a:rPr>
              <a:t>Tapestry</a:t>
            </a:r>
            <a:endParaRPr lang="en-GB" altLang="en-US" sz="6000" b="1" u="sng">
              <a:solidFill>
                <a:srgbClr val="7030A0"/>
              </a:solidFill>
            </a:endParaRPr>
          </a:p>
        </p:txBody>
      </p:sp>
      <p:sp>
        <p:nvSpPr>
          <p:cNvPr id="28675" name="Rectangle 3">
            <a:extLst>
              <a:ext uri="{FF2B5EF4-FFF2-40B4-BE49-F238E27FC236}">
                <a16:creationId xmlns:a16="http://schemas.microsoft.com/office/drawing/2014/main" id="{ADF1756E-EF78-4E2D-A86A-8AFAB0FCEC5B}"/>
              </a:ext>
            </a:extLst>
          </p:cNvPr>
          <p:cNvSpPr>
            <a:spLocks noGrp="1" noChangeArrowheads="1"/>
          </p:cNvSpPr>
          <p:nvPr>
            <p:ph type="body" idx="1"/>
          </p:nvPr>
        </p:nvSpPr>
        <p:spPr>
          <a:xfrm>
            <a:off x="487363" y="923925"/>
            <a:ext cx="7696200" cy="4679950"/>
          </a:xfrm>
        </p:spPr>
        <p:txBody>
          <a:bodyPr/>
          <a:lstStyle/>
          <a:p>
            <a:pPr eaLnBrk="1" hangingPunct="1">
              <a:lnSpc>
                <a:spcPct val="80000"/>
              </a:lnSpc>
              <a:defRPr/>
            </a:pPr>
            <a:r>
              <a:rPr lang="en-US" altLang="en-US" sz="2700" dirty="0"/>
              <a:t>We will be enrolling every child on to Tapestry. We now need to link your email to their account. You will need to activate this to see their  Learning Journal. When you submit the paperwork from your Welcome Pack, we will input your email and you will receive an email with a link to activate your account and to set your own password.  Children at Little </a:t>
            </a:r>
            <a:r>
              <a:rPr lang="en-US" altLang="en-US" sz="2700" dirty="0" err="1"/>
              <a:t>Valers</a:t>
            </a:r>
            <a:r>
              <a:rPr lang="en-US" altLang="en-US" sz="2700" dirty="0"/>
              <a:t> will keep the same account.</a:t>
            </a:r>
            <a:r>
              <a:rPr lang="en-GB" altLang="en-US" sz="2700" dirty="0"/>
              <a:t> </a:t>
            </a:r>
          </a:p>
          <a:p>
            <a:pPr eaLnBrk="1" hangingPunct="1">
              <a:lnSpc>
                <a:spcPct val="80000"/>
              </a:lnSpc>
              <a:defRPr/>
            </a:pPr>
            <a:endParaRPr lang="en-GB" altLang="en-US" sz="2700" dirty="0"/>
          </a:p>
          <a:p>
            <a:pPr eaLnBrk="1" hangingPunct="1">
              <a:lnSpc>
                <a:spcPct val="80000"/>
              </a:lnSpc>
              <a:defRPr/>
            </a:pPr>
            <a:r>
              <a:rPr lang="en-GB" altLang="en-US" sz="2700" dirty="0"/>
              <a:t>We will be using Tapestry as our Home/School link throughout the year. We will be able to send memos, give you access to documents and set activities.</a:t>
            </a:r>
          </a:p>
          <a:p>
            <a:pPr eaLnBrk="1" hangingPunct="1">
              <a:lnSpc>
                <a:spcPct val="80000"/>
              </a:lnSpc>
              <a:defRPr/>
            </a:pPr>
            <a:endParaRPr lang="en-GB" altLang="en-US" sz="2700" dirty="0"/>
          </a:p>
          <a:p>
            <a:pPr algn="ctr" eaLnBrk="1" hangingPunct="1">
              <a:lnSpc>
                <a:spcPct val="80000"/>
              </a:lnSpc>
              <a:defRPr/>
            </a:pPr>
            <a:r>
              <a:rPr lang="en-GB" altLang="en-US" sz="2700" dirty="0"/>
              <a:t>At the end of the year you will be able to download your child’s Learning Journal. </a:t>
            </a:r>
            <a:endParaRPr lang="en-GB" altLang="en-US" sz="1800" dirty="0"/>
          </a:p>
          <a:p>
            <a:pPr marL="0" indent="0" eaLnBrk="1" hangingPunct="1">
              <a:lnSpc>
                <a:spcPct val="80000"/>
              </a:lnSpc>
              <a:buFontTx/>
              <a:buNone/>
              <a:defRPr/>
            </a:pPr>
            <a:endParaRPr lang="en-GB" altLang="en-US" sz="1800" dirty="0"/>
          </a:p>
          <a:p>
            <a:pPr eaLnBrk="1" hangingPunct="1">
              <a:lnSpc>
                <a:spcPct val="80000"/>
              </a:lnSpc>
              <a:defRPr/>
            </a:pPr>
            <a:endParaRPr lang="en-GB" altLang="en-US" sz="1800" dirty="0"/>
          </a:p>
          <a:p>
            <a:pPr marL="0" indent="0" eaLnBrk="1" hangingPunct="1">
              <a:lnSpc>
                <a:spcPct val="80000"/>
              </a:lnSpc>
              <a:buFontTx/>
              <a:buNone/>
              <a:defRPr/>
            </a:pPr>
            <a:r>
              <a:rPr lang="en-US" altLang="en-US" sz="2000" dirty="0"/>
              <a:t>                                 </a:t>
            </a:r>
            <a:endParaRPr lang="en-GB" altLang="en-US" sz="2000" dirty="0"/>
          </a:p>
          <a:p>
            <a:pPr marL="0" indent="0" eaLnBrk="1" hangingPunct="1">
              <a:lnSpc>
                <a:spcPct val="80000"/>
              </a:lnSpc>
              <a:buFontTx/>
              <a:buNone/>
              <a:defRPr/>
            </a:pPr>
            <a:endParaRPr lang="en-US" altLang="en-US" sz="2000" dirty="0"/>
          </a:p>
          <a:p>
            <a:pPr marL="0" indent="0" eaLnBrk="1" hangingPunct="1">
              <a:lnSpc>
                <a:spcPct val="80000"/>
              </a:lnSpc>
              <a:buFontTx/>
              <a:buNone/>
              <a:defRPr/>
            </a:pPr>
            <a:r>
              <a:rPr lang="en-US" altLang="en-US" sz="2000" dirty="0"/>
              <a:t>                        </a:t>
            </a:r>
            <a:endParaRPr lang="en-GB" alt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E4FDD88-FFD8-22FD-C537-B849F984F131}"/>
              </a:ext>
            </a:extLst>
          </p:cNvPr>
          <p:cNvSpPr>
            <a:spLocks noGrp="1" noChangeArrowheads="1"/>
          </p:cNvSpPr>
          <p:nvPr>
            <p:ph type="title"/>
          </p:nvPr>
        </p:nvSpPr>
        <p:spPr>
          <a:xfrm>
            <a:off x="971550" y="4763"/>
            <a:ext cx="6870700" cy="844550"/>
          </a:xfrm>
        </p:spPr>
        <p:txBody>
          <a:bodyPr/>
          <a:lstStyle/>
          <a:p>
            <a:pPr eaLnBrk="1" hangingPunct="1"/>
            <a:r>
              <a:rPr lang="en-GB" altLang="en-US" b="1" u="sng">
                <a:solidFill>
                  <a:srgbClr val="7030A0"/>
                </a:solidFill>
              </a:rPr>
              <a:t>Summer Project</a:t>
            </a:r>
          </a:p>
        </p:txBody>
      </p:sp>
      <p:sp>
        <p:nvSpPr>
          <p:cNvPr id="21507" name="Rectangle 3">
            <a:extLst>
              <a:ext uri="{FF2B5EF4-FFF2-40B4-BE49-F238E27FC236}">
                <a16:creationId xmlns:a16="http://schemas.microsoft.com/office/drawing/2014/main" id="{90AB8C5D-3475-E29B-3FC2-3C53C27FB4C8}"/>
              </a:ext>
            </a:extLst>
          </p:cNvPr>
          <p:cNvSpPr>
            <a:spLocks noGrp="1" noChangeArrowheads="1"/>
          </p:cNvSpPr>
          <p:nvPr>
            <p:ph type="body" idx="1"/>
          </p:nvPr>
        </p:nvSpPr>
        <p:spPr>
          <a:xfrm>
            <a:off x="558800" y="869950"/>
            <a:ext cx="7696200" cy="4176713"/>
          </a:xfrm>
        </p:spPr>
        <p:txBody>
          <a:bodyPr/>
          <a:lstStyle/>
          <a:p>
            <a:pPr eaLnBrk="1" hangingPunct="1"/>
            <a:r>
              <a:rPr lang="en-GB" altLang="en-US" sz="2800"/>
              <a:t>Half termly tapestry homework projects are set, beginning with a summer project</a:t>
            </a:r>
          </a:p>
          <a:p>
            <a:pPr eaLnBrk="1" hangingPunct="1"/>
            <a:r>
              <a:rPr lang="en-US" altLang="en-US" sz="2800"/>
              <a:t>We would really like you all to upload a photo or a short video showing something that your child does this summer.  Please can you upload this by the end of the first full week back so that your child can share this with the class.  Your account will be ready to activate at the end of July.  If you have any difficulties accessing this account please speak to us in September</a:t>
            </a:r>
            <a:endParaRPr lang="en-GB" altLang="en-US" sz="2800"/>
          </a:p>
          <a:p>
            <a:pPr eaLnBrk="1" hangingPunct="1"/>
            <a:r>
              <a:rPr lang="en-GB" altLang="en-US" sz="2800"/>
              <a:t>Other homework will be introduced gradually, starting with sounds to practise and reading books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25E4B7A-BDEC-4767-95C3-CA46DCBC586E}"/>
              </a:ext>
            </a:extLst>
          </p:cNvPr>
          <p:cNvSpPr>
            <a:spLocks noGrp="1" noChangeArrowheads="1"/>
          </p:cNvSpPr>
          <p:nvPr>
            <p:ph type="title"/>
          </p:nvPr>
        </p:nvSpPr>
        <p:spPr>
          <a:xfrm>
            <a:off x="468040" y="1228874"/>
            <a:ext cx="7775575" cy="663575"/>
          </a:xfrm>
        </p:spPr>
        <p:txBody>
          <a:bodyPr/>
          <a:lstStyle/>
          <a:p>
            <a:r>
              <a:rPr lang="en-GB" altLang="en-US" sz="6000" b="1" dirty="0">
                <a:solidFill>
                  <a:srgbClr val="7030A0"/>
                </a:solidFill>
              </a:rPr>
              <a:t>What to Expect in September! </a:t>
            </a:r>
          </a:p>
        </p:txBody>
      </p:sp>
      <p:sp>
        <p:nvSpPr>
          <p:cNvPr id="22531" name="Content Placeholder 2">
            <a:extLst>
              <a:ext uri="{FF2B5EF4-FFF2-40B4-BE49-F238E27FC236}">
                <a16:creationId xmlns:a16="http://schemas.microsoft.com/office/drawing/2014/main" id="{C25FA74A-1108-8358-6893-72E223086E0E}"/>
              </a:ext>
            </a:extLst>
          </p:cNvPr>
          <p:cNvSpPr>
            <a:spLocks noGrp="1" noChangeArrowheads="1"/>
          </p:cNvSpPr>
          <p:nvPr>
            <p:ph idx="1"/>
          </p:nvPr>
        </p:nvSpPr>
        <p:spPr>
          <a:xfrm>
            <a:off x="507728" y="1521569"/>
            <a:ext cx="7696200" cy="3657600"/>
          </a:xfrm>
        </p:spPr>
        <p:txBody>
          <a:bodyPr/>
          <a:lstStyle/>
          <a:p>
            <a:pPr eaLnBrk="1" hangingPunct="1">
              <a:lnSpc>
                <a:spcPct val="80000"/>
              </a:lnSpc>
              <a:buFontTx/>
              <a:buNone/>
            </a:pPr>
            <a:r>
              <a:rPr lang="en-GB" altLang="en-US" u="sng" dirty="0">
                <a:solidFill>
                  <a:srgbClr val="7030A0"/>
                </a:solidFill>
              </a:rPr>
              <a:t>Arrival </a:t>
            </a:r>
          </a:p>
          <a:p>
            <a:pPr eaLnBrk="1" hangingPunct="1">
              <a:lnSpc>
                <a:spcPct val="80000"/>
              </a:lnSpc>
              <a:buFontTx/>
              <a:buNone/>
            </a:pPr>
            <a:r>
              <a:rPr lang="en-GB" altLang="en-US" dirty="0"/>
              <a:t>Access the Infant playground via the gate on </a:t>
            </a:r>
            <a:r>
              <a:rPr lang="en-GB" altLang="en-US" dirty="0" err="1"/>
              <a:t>Monksfield</a:t>
            </a:r>
            <a:r>
              <a:rPr lang="en-GB" altLang="en-US" dirty="0"/>
              <a:t> Avenue.  </a:t>
            </a:r>
          </a:p>
          <a:p>
            <a:pPr eaLnBrk="1" hangingPunct="1">
              <a:lnSpc>
                <a:spcPct val="80000"/>
              </a:lnSpc>
            </a:pPr>
            <a:r>
              <a:rPr lang="en-GB" altLang="en-US" dirty="0"/>
              <a:t>START: 8.40 – 8.50 a.m.  Staff on gate.</a:t>
            </a:r>
          </a:p>
        </p:txBody>
      </p:sp>
      <p:pic>
        <p:nvPicPr>
          <p:cNvPr id="22532" name="Picture 2">
            <a:extLst>
              <a:ext uri="{FF2B5EF4-FFF2-40B4-BE49-F238E27FC236}">
                <a16:creationId xmlns:a16="http://schemas.microsoft.com/office/drawing/2014/main" id="{FC5FD296-8E3D-6588-1D93-F01D8981E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828" y="3429000"/>
            <a:ext cx="4030935" cy="30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59BEE4C-4079-F1F7-04A0-6CE2F643CAC7}"/>
              </a:ext>
            </a:extLst>
          </p:cNvPr>
          <p:cNvSpPr>
            <a:spLocks noGrp="1" noChangeArrowheads="1"/>
          </p:cNvSpPr>
          <p:nvPr>
            <p:ph type="title"/>
          </p:nvPr>
        </p:nvSpPr>
        <p:spPr>
          <a:xfrm>
            <a:off x="323850" y="549275"/>
            <a:ext cx="7775575" cy="663575"/>
          </a:xfrm>
        </p:spPr>
        <p:txBody>
          <a:bodyPr/>
          <a:lstStyle/>
          <a:p>
            <a:r>
              <a:rPr lang="en-GB" altLang="en-US" sz="4000" b="1" dirty="0">
                <a:solidFill>
                  <a:srgbClr val="7030A0"/>
                </a:solidFill>
              </a:rPr>
              <a:t>What to Expect in September! </a:t>
            </a:r>
          </a:p>
        </p:txBody>
      </p:sp>
      <p:sp>
        <p:nvSpPr>
          <p:cNvPr id="5" name="Content Placeholder 2">
            <a:extLst>
              <a:ext uri="{FF2B5EF4-FFF2-40B4-BE49-F238E27FC236}">
                <a16:creationId xmlns:a16="http://schemas.microsoft.com/office/drawing/2014/main" id="{F31246FC-232D-4F97-AD0A-E412C6CB17FB}"/>
              </a:ext>
            </a:extLst>
          </p:cNvPr>
          <p:cNvSpPr>
            <a:spLocks noGrp="1"/>
          </p:cNvSpPr>
          <p:nvPr>
            <p:ph idx="1"/>
          </p:nvPr>
        </p:nvSpPr>
        <p:spPr>
          <a:xfrm>
            <a:off x="611188" y="1052513"/>
            <a:ext cx="7696200" cy="3657600"/>
          </a:xfrm>
        </p:spPr>
        <p:txBody>
          <a:bodyPr/>
          <a:lstStyle/>
          <a:p>
            <a:pPr eaLnBrk="1" hangingPunct="1">
              <a:lnSpc>
                <a:spcPct val="80000"/>
              </a:lnSpc>
              <a:buFontTx/>
              <a:buNone/>
              <a:defRPr/>
            </a:pPr>
            <a:r>
              <a:rPr lang="en-GB" u="sng" dirty="0">
                <a:solidFill>
                  <a:srgbClr val="7030A0"/>
                </a:solidFill>
              </a:rPr>
              <a:t>Collection</a:t>
            </a:r>
            <a:r>
              <a:rPr lang="en-GB" dirty="0">
                <a:solidFill>
                  <a:srgbClr val="7030A0"/>
                </a:solidFill>
              </a:rPr>
              <a:t>- </a:t>
            </a:r>
          </a:p>
          <a:p>
            <a:pPr marL="0" indent="0" eaLnBrk="1" hangingPunct="1">
              <a:lnSpc>
                <a:spcPct val="80000"/>
              </a:lnSpc>
              <a:buFontTx/>
              <a:buNone/>
              <a:defRPr/>
            </a:pPr>
            <a:r>
              <a:rPr lang="en-GB" altLang="en-US" sz="2600" dirty="0"/>
              <a:t>Access the Infant playground via the gate on </a:t>
            </a:r>
            <a:r>
              <a:rPr lang="en-GB" altLang="en-US" sz="2600" dirty="0" err="1"/>
              <a:t>Monksfield</a:t>
            </a:r>
            <a:r>
              <a:rPr lang="en-GB" altLang="en-US" sz="2600" dirty="0"/>
              <a:t> Avenue.  </a:t>
            </a:r>
          </a:p>
          <a:p>
            <a:pPr eaLnBrk="1" hangingPunct="1">
              <a:lnSpc>
                <a:spcPct val="80000"/>
              </a:lnSpc>
              <a:defRPr/>
            </a:pPr>
            <a:r>
              <a:rPr lang="en-GB" altLang="en-US" sz="2600" dirty="0"/>
              <a:t>FINISH: 3.20 </a:t>
            </a:r>
            <a:r>
              <a:rPr lang="en-GB" altLang="en-US" sz="2600" dirty="0" err="1"/>
              <a:t>p.m</a:t>
            </a:r>
            <a:endParaRPr lang="en-GB" altLang="en-US" sz="2600" dirty="0"/>
          </a:p>
          <a:p>
            <a:pPr eaLnBrk="1" hangingPunct="1">
              <a:lnSpc>
                <a:spcPct val="80000"/>
              </a:lnSpc>
              <a:defRPr/>
            </a:pPr>
            <a:r>
              <a:rPr lang="en-GB" altLang="en-US" sz="2600" dirty="0"/>
              <a:t>Children are brought out onto the reception playground and dismissed from the gate.  Please do not come into the reception playground.</a:t>
            </a:r>
          </a:p>
          <a:p>
            <a:pPr eaLnBrk="1" hangingPunct="1">
              <a:lnSpc>
                <a:spcPct val="80000"/>
              </a:lnSpc>
              <a:defRPr/>
            </a:pPr>
            <a:r>
              <a:rPr lang="en-GB" altLang="en-US" sz="2600" b="1" dirty="0"/>
              <a:t>Please inform us </a:t>
            </a:r>
            <a:r>
              <a:rPr lang="en-GB" altLang="en-US" sz="2600" dirty="0"/>
              <a:t>if someone else is picking up your child</a:t>
            </a:r>
          </a:p>
          <a:p>
            <a:pPr eaLnBrk="1" hangingPunct="1">
              <a:lnSpc>
                <a:spcPct val="80000"/>
              </a:lnSpc>
              <a:defRPr/>
            </a:pPr>
            <a:r>
              <a:rPr lang="en-GB" altLang="en-US" sz="2600" dirty="0"/>
              <a:t>Please telephone school if you are going to be late as children can get very distressed waiting for a parent to arrive, if we know in advance we can talk to them about this</a:t>
            </a:r>
            <a:r>
              <a:rPr lang="en-GB" altLang="en-US" sz="2600" b="1" dirty="0"/>
              <a:t>.</a:t>
            </a:r>
          </a:p>
          <a:p>
            <a:pPr marL="0" indent="0" eaLnBrk="1" hangingPunct="1">
              <a:lnSpc>
                <a:spcPct val="80000"/>
              </a:lnSpc>
              <a:buNone/>
              <a:defRPr/>
            </a:pPr>
            <a:r>
              <a:rPr lang="en-GB" altLang="en-US" sz="2600" b="1" dirty="0"/>
              <a:t>	     Please note we cannot stop a parent from </a:t>
            </a:r>
          </a:p>
          <a:p>
            <a:pPr marL="0" indent="0" algn="r" eaLnBrk="1" hangingPunct="1">
              <a:lnSpc>
                <a:spcPct val="80000"/>
              </a:lnSpc>
              <a:buFontTx/>
              <a:buNone/>
              <a:defRPr/>
            </a:pPr>
            <a:r>
              <a:rPr lang="en-GB" altLang="en-US" sz="2600" b="1" dirty="0"/>
              <a:t>	collecting a child without a court order, which must be seen by the Head Teacher</a:t>
            </a:r>
            <a:r>
              <a:rPr lang="en-GB" altLang="en-US" sz="2600"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9DB02F54-C441-4CF6-991A-E1D883920188}"/>
              </a:ext>
            </a:extLst>
          </p:cNvPr>
          <p:cNvSpPr txBox="1">
            <a:spLocks/>
          </p:cNvSpPr>
          <p:nvPr/>
        </p:nvSpPr>
        <p:spPr bwMode="auto">
          <a:xfrm>
            <a:off x="611188" y="188913"/>
            <a:ext cx="7696200" cy="5400675"/>
          </a:xfrm>
          <a:prstGeom prst="rect">
            <a:avLst/>
          </a:prstGeom>
          <a:noFill/>
          <a:ln>
            <a:noFill/>
          </a:ln>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lnSpc>
                <a:spcPct val="90000"/>
              </a:lnSpc>
              <a:buFontTx/>
              <a:buNone/>
              <a:defRPr/>
            </a:pPr>
            <a:r>
              <a:rPr lang="en-GB" altLang="en-US" sz="4400" b="1" dirty="0">
                <a:solidFill>
                  <a:srgbClr val="7030A0"/>
                </a:solidFill>
                <a:latin typeface="+mj-lt"/>
              </a:rPr>
              <a:t>Settling In</a:t>
            </a:r>
            <a:r>
              <a:rPr lang="en-GB" altLang="en-US" sz="4400" b="1" dirty="0">
                <a:solidFill>
                  <a:srgbClr val="000000"/>
                </a:solidFill>
                <a:latin typeface="+mj-lt"/>
              </a:rPr>
              <a:t>  </a:t>
            </a:r>
          </a:p>
          <a:p>
            <a:pPr eaLnBrk="1" hangingPunct="1">
              <a:lnSpc>
                <a:spcPct val="90000"/>
              </a:lnSpc>
              <a:buNone/>
              <a:defRPr/>
            </a:pPr>
            <a:r>
              <a:rPr lang="en-GB" altLang="en-US" sz="2500" b="1" u="sng" dirty="0">
                <a:latin typeface="+mj-lt"/>
              </a:rPr>
              <a:t>Monday 1</a:t>
            </a:r>
            <a:r>
              <a:rPr lang="en-GB" altLang="en-US" sz="2500" b="1" u="sng" baseline="30000" dirty="0">
                <a:latin typeface="+mj-lt"/>
              </a:rPr>
              <a:t>st</a:t>
            </a:r>
            <a:r>
              <a:rPr lang="en-GB" altLang="en-US" sz="2500" b="1" u="sng" dirty="0">
                <a:latin typeface="+mj-lt"/>
              </a:rPr>
              <a:t> June – </a:t>
            </a:r>
            <a:r>
              <a:rPr lang="en-GB" altLang="en-US" sz="2500" b="1" dirty="0">
                <a:latin typeface="+mj-lt"/>
              </a:rPr>
              <a:t>Little </a:t>
            </a:r>
            <a:r>
              <a:rPr lang="en-GB" altLang="en-US" sz="2500" b="1" dirty="0" err="1">
                <a:latin typeface="+mj-lt"/>
              </a:rPr>
              <a:t>Valers</a:t>
            </a:r>
            <a:r>
              <a:rPr lang="en-GB" altLang="en-US" sz="2500" b="1" dirty="0">
                <a:latin typeface="+mj-lt"/>
              </a:rPr>
              <a:t> Parent Chats </a:t>
            </a:r>
            <a:r>
              <a:rPr lang="en-GB" altLang="en-US" sz="2500" dirty="0">
                <a:latin typeface="+mj-lt"/>
              </a:rPr>
              <a:t>– a chance to meet the EYFS teachers and share information. </a:t>
            </a:r>
            <a:r>
              <a:rPr lang="en-GB" altLang="en-US" sz="2500" b="1" u="sng" dirty="0">
                <a:highlight>
                  <a:srgbClr val="FFFF00"/>
                </a:highlight>
                <a:latin typeface="+mj-lt"/>
              </a:rPr>
              <a:t>Please bring birth certificate to this session.</a:t>
            </a:r>
            <a:endParaRPr lang="en-GB" altLang="en-US" sz="2500" dirty="0">
              <a:latin typeface="+mj-lt"/>
            </a:endParaRPr>
          </a:p>
          <a:p>
            <a:pPr eaLnBrk="1" hangingPunct="1">
              <a:lnSpc>
                <a:spcPct val="90000"/>
              </a:lnSpc>
              <a:buFontTx/>
              <a:buNone/>
              <a:defRPr/>
            </a:pPr>
            <a:r>
              <a:rPr lang="en-GB" altLang="en-US" sz="2500" b="1" u="sng" dirty="0">
                <a:latin typeface="+mj-lt"/>
              </a:rPr>
              <a:t>Monday 22</a:t>
            </a:r>
            <a:r>
              <a:rPr lang="en-GB" altLang="en-US" sz="2500" b="1" u="sng" baseline="30000" dirty="0">
                <a:latin typeface="+mj-lt"/>
              </a:rPr>
              <a:t>nd</a:t>
            </a:r>
            <a:r>
              <a:rPr lang="en-GB" altLang="en-US" sz="2500" b="1" u="sng" dirty="0">
                <a:latin typeface="+mj-lt"/>
              </a:rPr>
              <a:t> or </a:t>
            </a:r>
            <a:r>
              <a:rPr lang="en-GB" altLang="en-US" sz="2500" b="1" u="sng">
                <a:latin typeface="+mj-lt"/>
              </a:rPr>
              <a:t>Thursday 25</a:t>
            </a:r>
            <a:r>
              <a:rPr lang="en-GB" altLang="en-US" sz="2500" b="1" u="sng" baseline="30000">
                <a:latin typeface="+mj-lt"/>
              </a:rPr>
              <a:t>h</a:t>
            </a:r>
            <a:r>
              <a:rPr lang="en-GB" altLang="en-US" sz="2500" b="1" u="sng">
                <a:latin typeface="+mj-lt"/>
              </a:rPr>
              <a:t> </a:t>
            </a:r>
            <a:r>
              <a:rPr lang="en-GB" altLang="en-US" sz="2500" b="1" u="sng" dirty="0">
                <a:latin typeface="+mj-lt"/>
              </a:rPr>
              <a:t>June – </a:t>
            </a:r>
            <a:r>
              <a:rPr lang="en-GB" altLang="en-US" sz="2500" b="1" dirty="0">
                <a:latin typeface="+mj-lt"/>
              </a:rPr>
              <a:t>Stay and Play for those ‘New to Grove Vale’ – </a:t>
            </a:r>
            <a:r>
              <a:rPr lang="en-GB" altLang="en-US" sz="2500" dirty="0">
                <a:latin typeface="+mj-lt"/>
              </a:rPr>
              <a:t>a chance for children to come, familiarise themselves with the setting and meet staff alongside parents.  Staff will also take this time to chat with parents about their children. </a:t>
            </a:r>
            <a:r>
              <a:rPr lang="en-GB" altLang="en-US" sz="2500" b="1" u="sng" dirty="0">
                <a:highlight>
                  <a:srgbClr val="FFFF00"/>
                </a:highlight>
                <a:latin typeface="+mj-lt"/>
              </a:rPr>
              <a:t>Please bring birth certificate to this session.</a:t>
            </a:r>
          </a:p>
          <a:p>
            <a:pPr eaLnBrk="1" hangingPunct="1">
              <a:lnSpc>
                <a:spcPct val="90000"/>
              </a:lnSpc>
              <a:buFontTx/>
              <a:buNone/>
              <a:defRPr/>
            </a:pPr>
            <a:r>
              <a:rPr lang="en-GB" altLang="en-US" sz="2500" b="1" u="sng" dirty="0">
                <a:latin typeface="+mj-lt"/>
              </a:rPr>
              <a:t>Summer 2 Term – </a:t>
            </a:r>
            <a:r>
              <a:rPr lang="en-GB" altLang="en-US" sz="2500" b="1" dirty="0">
                <a:latin typeface="+mj-lt"/>
              </a:rPr>
              <a:t>Little </a:t>
            </a:r>
            <a:r>
              <a:rPr lang="en-GB" altLang="en-US" sz="2500" b="1" dirty="0" err="1">
                <a:latin typeface="+mj-lt"/>
              </a:rPr>
              <a:t>Valers</a:t>
            </a:r>
            <a:r>
              <a:rPr lang="en-GB" altLang="en-US" sz="2500" b="1" dirty="0">
                <a:latin typeface="+mj-lt"/>
              </a:rPr>
              <a:t> transition play sessions </a:t>
            </a:r>
            <a:r>
              <a:rPr lang="en-GB" altLang="en-US" sz="2500" dirty="0">
                <a:latin typeface="+mj-lt"/>
              </a:rPr>
              <a:t>(organised within school day alongside Little </a:t>
            </a:r>
            <a:r>
              <a:rPr lang="en-GB" altLang="en-US" sz="2500" dirty="0" err="1">
                <a:latin typeface="+mj-lt"/>
              </a:rPr>
              <a:t>Valers</a:t>
            </a:r>
            <a:r>
              <a:rPr lang="en-GB" altLang="en-US" sz="2500" dirty="0">
                <a:latin typeface="+mj-lt"/>
              </a:rPr>
              <a:t> Staff</a:t>
            </a:r>
            <a:r>
              <a:rPr lang="en-GB" altLang="en-US" sz="2500" b="1" dirty="0">
                <a:latin typeface="+mj-lt"/>
              </a:rPr>
              <a:t>)</a:t>
            </a:r>
            <a:endParaRPr lang="en-GB" altLang="en-US" sz="2500" b="1" u="sng" dirty="0">
              <a:latin typeface="+mj-lt"/>
            </a:endParaRPr>
          </a:p>
          <a:p>
            <a:pPr eaLnBrk="1" hangingPunct="1">
              <a:lnSpc>
                <a:spcPct val="90000"/>
              </a:lnSpc>
              <a:buFontTx/>
              <a:buNone/>
              <a:defRPr/>
            </a:pPr>
            <a:r>
              <a:rPr lang="en-GB" altLang="en-US" sz="2500" b="1" u="sng" dirty="0">
                <a:latin typeface="+mj-lt"/>
              </a:rPr>
              <a:t>Thursday 3</a:t>
            </a:r>
            <a:r>
              <a:rPr lang="en-GB" altLang="en-US" sz="2500" b="1" u="sng" baseline="30000" dirty="0">
                <a:latin typeface="+mj-lt"/>
              </a:rPr>
              <a:t>rd</a:t>
            </a:r>
            <a:r>
              <a:rPr lang="en-GB" altLang="en-US" sz="2500" b="1" u="sng" dirty="0">
                <a:latin typeface="+mj-lt"/>
              </a:rPr>
              <a:t> September – Wednesday 9</a:t>
            </a:r>
            <a:r>
              <a:rPr lang="en-GB" altLang="en-US" sz="2500" b="1" u="sng" baseline="30000" dirty="0">
                <a:latin typeface="+mj-lt"/>
              </a:rPr>
              <a:t>th</a:t>
            </a:r>
            <a:r>
              <a:rPr lang="en-GB" altLang="en-US" sz="2500" b="1" u="sng" dirty="0">
                <a:latin typeface="+mj-lt"/>
              </a:rPr>
              <a:t> September</a:t>
            </a:r>
          </a:p>
          <a:p>
            <a:pPr marL="285750" indent="-285750" eaLnBrk="1" hangingPunct="1">
              <a:lnSpc>
                <a:spcPct val="90000"/>
              </a:lnSpc>
              <a:defRPr/>
            </a:pPr>
            <a:r>
              <a:rPr lang="en-GB" altLang="en-US" sz="2500" b="1" dirty="0">
                <a:latin typeface="+mj-lt"/>
              </a:rPr>
              <a:t> Full time school – </a:t>
            </a:r>
            <a:r>
              <a:rPr lang="en-GB" altLang="en-US" sz="2500" dirty="0">
                <a:latin typeface="+mj-lt"/>
              </a:rPr>
              <a:t>Children will come to school on their full time starting day. From that point they will be in school every day.</a:t>
            </a:r>
          </a:p>
          <a:p>
            <a:pPr eaLnBrk="1" hangingPunct="1">
              <a:lnSpc>
                <a:spcPct val="90000"/>
              </a:lnSpc>
              <a:buFontTx/>
              <a:buNone/>
              <a:defRPr/>
            </a:pPr>
            <a:r>
              <a:rPr lang="en-GB" altLang="en-US" sz="2500" dirty="0">
                <a:latin typeface="+mj-lt"/>
              </a:rPr>
              <a:t>     Before and After school provision will start from their starting day.</a:t>
            </a:r>
          </a:p>
          <a:p>
            <a:pPr eaLnBrk="1" hangingPunct="1">
              <a:lnSpc>
                <a:spcPct val="80000"/>
              </a:lnSpc>
              <a:buFontTx/>
              <a:buNone/>
              <a:defRPr/>
            </a:pPr>
            <a:endParaRPr lang="en-US" altLang="en-US" sz="2400" dirty="0">
              <a:latin typeface="+mj-lt"/>
            </a:endParaRPr>
          </a:p>
          <a:p>
            <a:pPr eaLnBrk="1" hangingPunct="1">
              <a:lnSpc>
                <a:spcPct val="80000"/>
              </a:lnSpc>
              <a:buFontTx/>
              <a:buNone/>
              <a:defRPr/>
            </a:pPr>
            <a:r>
              <a:rPr lang="en-US" altLang="en-US" sz="2400" dirty="0">
                <a:latin typeface="+mj-lt"/>
              </a:rPr>
              <a:t>         </a:t>
            </a:r>
            <a:endParaRPr lang="en-GB" altLang="en-US" sz="20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a:extLst>
              <a:ext uri="{FF2B5EF4-FFF2-40B4-BE49-F238E27FC236}">
                <a16:creationId xmlns:a16="http://schemas.microsoft.com/office/drawing/2014/main" id="{FD33B104-EE94-4C8F-AF63-5377609F1CDD}"/>
              </a:ext>
            </a:extLst>
          </p:cNvPr>
          <p:cNvSpPr txBox="1">
            <a:spLocks/>
          </p:cNvSpPr>
          <p:nvPr/>
        </p:nvSpPr>
        <p:spPr bwMode="auto">
          <a:xfrm>
            <a:off x="611188" y="188913"/>
            <a:ext cx="7696200" cy="5184775"/>
          </a:xfrm>
          <a:prstGeom prst="rect">
            <a:avLst/>
          </a:prstGeom>
          <a:noFill/>
          <a:ln>
            <a:noFill/>
          </a:ln>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lnSpc>
                <a:spcPct val="90000"/>
              </a:lnSpc>
              <a:buFontTx/>
              <a:buNone/>
              <a:defRPr/>
            </a:pPr>
            <a:r>
              <a:rPr lang="en-GB" altLang="en-US" sz="4000" b="1" dirty="0">
                <a:solidFill>
                  <a:srgbClr val="7030A0"/>
                </a:solidFill>
                <a:latin typeface="+mj-lt"/>
              </a:rPr>
              <a:t>Settling In – Full Time</a:t>
            </a:r>
          </a:p>
          <a:p>
            <a:pPr eaLnBrk="1" hangingPunct="1">
              <a:lnSpc>
                <a:spcPct val="90000"/>
              </a:lnSpc>
              <a:buFontTx/>
              <a:buNone/>
              <a:defRPr/>
            </a:pPr>
            <a:endParaRPr lang="en-US" altLang="en-US" sz="2400" dirty="0">
              <a:latin typeface="+mj-lt"/>
            </a:endParaRPr>
          </a:p>
          <a:p>
            <a:pPr eaLnBrk="1" hangingPunct="1">
              <a:lnSpc>
                <a:spcPct val="90000"/>
              </a:lnSpc>
              <a:buFontTx/>
              <a:buNone/>
              <a:defRPr/>
            </a:pPr>
            <a:r>
              <a:rPr lang="en-US" altLang="en-US" dirty="0">
                <a:latin typeface="+mj-lt"/>
              </a:rPr>
              <a:t>We</a:t>
            </a:r>
            <a:r>
              <a:rPr lang="en-GB" altLang="en-US" dirty="0">
                <a:latin typeface="+mj-lt"/>
              </a:rPr>
              <a:t> would like you to say your goodbyes at the gate. Your child will come into Reception and there will be staff available to help your child find their coat peg and show them where to put their water bottle.</a:t>
            </a:r>
          </a:p>
          <a:p>
            <a:pPr eaLnBrk="1" hangingPunct="1">
              <a:lnSpc>
                <a:spcPct val="90000"/>
              </a:lnSpc>
              <a:buFontTx/>
              <a:buNone/>
              <a:defRPr/>
            </a:pPr>
            <a:r>
              <a:rPr lang="en-GB" altLang="en-US" dirty="0">
                <a:latin typeface="+mj-lt"/>
              </a:rPr>
              <a:t>There will be some activities for your child to do. We will send you a Tapestry observation showing what your child has been doing.</a:t>
            </a:r>
            <a:endParaRPr lang="en-US" altLang="en-US" dirty="0">
              <a:latin typeface="+mj-lt"/>
            </a:endParaRPr>
          </a:p>
          <a:p>
            <a:pPr eaLnBrk="1" hangingPunct="1">
              <a:lnSpc>
                <a:spcPct val="90000"/>
              </a:lnSpc>
              <a:buFontTx/>
              <a:buNone/>
              <a:defRPr/>
            </a:pPr>
            <a:r>
              <a:rPr lang="en-GB" altLang="en-US" dirty="0">
                <a:latin typeface="+mj-lt"/>
              </a:rPr>
              <a:t>Most children settle happily into Reception within a week or two.  Please talk to the staff if you have any concerns. </a:t>
            </a:r>
          </a:p>
          <a:p>
            <a:pPr eaLnBrk="1" hangingPunct="1">
              <a:lnSpc>
                <a:spcPct val="90000"/>
              </a:lnSpc>
              <a:defRPr/>
            </a:pPr>
            <a:endParaRPr lang="en-GB" altLang="en-US" sz="2000" dirty="0"/>
          </a:p>
          <a:p>
            <a:pPr eaLnBrk="1" hangingPunct="1">
              <a:lnSpc>
                <a:spcPct val="90000"/>
              </a:lnSpc>
              <a:defRPr/>
            </a:pPr>
            <a:endParaRPr lang="en-GB" altLang="en-US" sz="2000" dirty="0"/>
          </a:p>
          <a:p>
            <a:pPr eaLnBrk="1" hangingPunct="1">
              <a:lnSpc>
                <a:spcPct val="90000"/>
              </a:lnSpc>
              <a:buFontTx/>
              <a:buNone/>
              <a:defRPr/>
            </a:pPr>
            <a:endParaRPr lang="en-GB" altLang="en-US" sz="2000" dirty="0"/>
          </a:p>
          <a:p>
            <a:pPr eaLnBrk="1" hangingPunct="1">
              <a:lnSpc>
                <a:spcPct val="80000"/>
              </a:lnSpc>
              <a:buFontTx/>
              <a:buNone/>
              <a:defRPr/>
            </a:pPr>
            <a:endParaRPr lang="en-US" altLang="en-US" sz="1800" dirty="0"/>
          </a:p>
          <a:p>
            <a:pPr eaLnBrk="1" hangingPunct="1">
              <a:lnSpc>
                <a:spcPct val="80000"/>
              </a:lnSpc>
              <a:buFontTx/>
              <a:buNone/>
              <a:defRPr/>
            </a:pPr>
            <a:endParaRPr lang="en-GB" altLang="en-US" sz="200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9AE6A70-17C0-BFE7-2A06-B2968240A43B}"/>
              </a:ext>
            </a:extLst>
          </p:cNvPr>
          <p:cNvSpPr>
            <a:spLocks noGrp="1" noChangeArrowheads="1"/>
          </p:cNvSpPr>
          <p:nvPr>
            <p:ph type="title"/>
          </p:nvPr>
        </p:nvSpPr>
        <p:spPr>
          <a:xfrm>
            <a:off x="539750" y="230188"/>
            <a:ext cx="6870700" cy="1131887"/>
          </a:xfrm>
        </p:spPr>
        <p:txBody>
          <a:bodyPr/>
          <a:lstStyle/>
          <a:p>
            <a:r>
              <a:rPr lang="en-US" altLang="en-US" b="1" u="sng">
                <a:solidFill>
                  <a:srgbClr val="7030A0"/>
                </a:solidFill>
              </a:rPr>
              <a:t>Welcome to Grove Vale</a:t>
            </a:r>
            <a:br>
              <a:rPr lang="en-US" altLang="en-US" b="1" u="sng">
                <a:solidFill>
                  <a:srgbClr val="7030A0"/>
                </a:solidFill>
              </a:rPr>
            </a:br>
            <a:r>
              <a:rPr lang="en-US" altLang="en-US" sz="2400" b="1" u="sng">
                <a:solidFill>
                  <a:srgbClr val="7030A0"/>
                </a:solidFill>
              </a:rPr>
              <a:t>Our leadership team</a:t>
            </a:r>
            <a:endParaRPr lang="en-GB" altLang="en-US" b="1"/>
          </a:p>
        </p:txBody>
      </p:sp>
      <p:sp>
        <p:nvSpPr>
          <p:cNvPr id="7171" name="Content Placeholder 2">
            <a:extLst>
              <a:ext uri="{FF2B5EF4-FFF2-40B4-BE49-F238E27FC236}">
                <a16:creationId xmlns:a16="http://schemas.microsoft.com/office/drawing/2014/main" id="{E9B45C58-DF3C-1E5A-2BEF-3E8517AAF9F5}"/>
              </a:ext>
            </a:extLst>
          </p:cNvPr>
          <p:cNvSpPr>
            <a:spLocks noGrp="1" noChangeArrowheads="1"/>
          </p:cNvSpPr>
          <p:nvPr>
            <p:ph sz="half" idx="1"/>
          </p:nvPr>
        </p:nvSpPr>
        <p:spPr>
          <a:xfrm>
            <a:off x="749300" y="1828800"/>
            <a:ext cx="3771900" cy="3657600"/>
          </a:xfrm>
        </p:spPr>
        <p:txBody>
          <a:bodyPr/>
          <a:lstStyle/>
          <a:p>
            <a:pPr marL="0" indent="0" algn="ctr">
              <a:buFontTx/>
              <a:buNone/>
            </a:pPr>
            <a:r>
              <a:rPr lang="en-GB" altLang="en-US" sz="1800"/>
              <a:t>Mrs Connop </a:t>
            </a:r>
          </a:p>
          <a:p>
            <a:pPr marL="0" indent="0" algn="ctr">
              <a:buFontTx/>
              <a:buNone/>
            </a:pPr>
            <a:r>
              <a:rPr lang="en-GB" altLang="en-US" sz="1800"/>
              <a:t>Head teacher</a:t>
            </a:r>
          </a:p>
          <a:p>
            <a:pPr marL="0" indent="0" algn="ctr">
              <a:buFontTx/>
              <a:buNone/>
            </a:pPr>
            <a:endParaRPr lang="en-GB" altLang="en-US" sz="1800"/>
          </a:p>
          <a:p>
            <a:pPr marL="0" indent="0" algn="ctr">
              <a:buFontTx/>
              <a:buNone/>
            </a:pPr>
            <a:endParaRPr lang="en-GB" altLang="en-US" sz="1800"/>
          </a:p>
          <a:p>
            <a:pPr marL="0" indent="0" algn="ctr">
              <a:buFontTx/>
              <a:buNone/>
            </a:pPr>
            <a:endParaRPr lang="en-GB" altLang="en-US" sz="1800"/>
          </a:p>
          <a:p>
            <a:pPr marL="0" indent="0" algn="ctr">
              <a:buFontTx/>
              <a:buNone/>
            </a:pPr>
            <a:r>
              <a:rPr lang="en-GB" altLang="en-US" sz="1800"/>
              <a:t>Mrs Bunch</a:t>
            </a:r>
          </a:p>
          <a:p>
            <a:pPr marL="0" indent="0" algn="ctr">
              <a:buFontTx/>
              <a:buNone/>
            </a:pPr>
            <a:r>
              <a:rPr lang="en-GB" altLang="en-US" sz="1800"/>
              <a:t>  Deputy Head </a:t>
            </a:r>
          </a:p>
          <a:p>
            <a:pPr marL="0" indent="0" algn="ctr">
              <a:buFontTx/>
              <a:buNone/>
            </a:pPr>
            <a:r>
              <a:rPr lang="en-GB" altLang="en-US" sz="1800"/>
              <a:t>teacher</a:t>
            </a:r>
          </a:p>
        </p:txBody>
      </p:sp>
      <p:sp>
        <p:nvSpPr>
          <p:cNvPr id="7172" name="Content Placeholder 3">
            <a:extLst>
              <a:ext uri="{FF2B5EF4-FFF2-40B4-BE49-F238E27FC236}">
                <a16:creationId xmlns:a16="http://schemas.microsoft.com/office/drawing/2014/main" id="{471081BF-D815-EA54-F0D7-78540D1318BC}"/>
              </a:ext>
            </a:extLst>
          </p:cNvPr>
          <p:cNvSpPr>
            <a:spLocks noGrp="1" noChangeArrowheads="1"/>
          </p:cNvSpPr>
          <p:nvPr>
            <p:ph sz="half" idx="2"/>
          </p:nvPr>
        </p:nvSpPr>
        <p:spPr/>
        <p:txBody>
          <a:bodyPr/>
          <a:lstStyle/>
          <a:p>
            <a:pPr marL="0" indent="0" algn="ctr">
              <a:buFontTx/>
              <a:buNone/>
            </a:pPr>
            <a:r>
              <a:rPr lang="en-GB" altLang="en-US" sz="1800"/>
              <a:t>Mrs Pickett</a:t>
            </a:r>
          </a:p>
          <a:p>
            <a:pPr marL="0" indent="0" algn="ctr">
              <a:buFontTx/>
              <a:buNone/>
            </a:pPr>
            <a:r>
              <a:rPr lang="en-GB" altLang="en-US" sz="1800"/>
              <a:t>Assistant </a:t>
            </a:r>
          </a:p>
          <a:p>
            <a:pPr marL="0" indent="0" algn="ctr">
              <a:buFontTx/>
              <a:buNone/>
            </a:pPr>
            <a:r>
              <a:rPr lang="en-GB" altLang="en-US" sz="1800"/>
              <a:t>Head teacher</a:t>
            </a:r>
          </a:p>
          <a:p>
            <a:pPr marL="0" indent="0" algn="ctr">
              <a:buFontTx/>
              <a:buNone/>
            </a:pPr>
            <a:endParaRPr lang="en-GB" altLang="en-US" sz="1800"/>
          </a:p>
          <a:p>
            <a:pPr marL="0" indent="0" algn="ctr">
              <a:buFontTx/>
              <a:buNone/>
            </a:pPr>
            <a:endParaRPr lang="en-GB" altLang="en-US" sz="1800"/>
          </a:p>
          <a:p>
            <a:pPr marL="0" indent="0" algn="ctr">
              <a:buFontTx/>
              <a:buNone/>
            </a:pPr>
            <a:endParaRPr lang="en-GB" altLang="en-US" sz="1800"/>
          </a:p>
          <a:p>
            <a:pPr marL="0" indent="0" algn="ctr">
              <a:buFontTx/>
              <a:buNone/>
            </a:pPr>
            <a:r>
              <a:rPr lang="en-GB" altLang="en-US" sz="1800"/>
              <a:t>Mrs Howell</a:t>
            </a:r>
          </a:p>
          <a:p>
            <a:pPr marL="0" indent="0" algn="ctr">
              <a:buFontTx/>
              <a:buNone/>
            </a:pPr>
            <a:r>
              <a:rPr lang="en-GB" altLang="en-US" sz="1800"/>
              <a:t>Assistant </a:t>
            </a:r>
          </a:p>
          <a:p>
            <a:pPr marL="0" indent="0" algn="ctr">
              <a:buFontTx/>
              <a:buNone/>
            </a:pPr>
            <a:r>
              <a:rPr lang="en-GB" altLang="en-US" sz="1800"/>
              <a:t>Head teacher</a:t>
            </a:r>
          </a:p>
        </p:txBody>
      </p:sp>
      <p:pic>
        <p:nvPicPr>
          <p:cNvPr id="7174" name="Picture 5">
            <a:extLst>
              <a:ext uri="{FF2B5EF4-FFF2-40B4-BE49-F238E27FC236}">
                <a16:creationId xmlns:a16="http://schemas.microsoft.com/office/drawing/2014/main" id="{E3D20E4A-1F2A-572F-9457-2326769B1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62325"/>
            <a:ext cx="16192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8">
            <a:extLst>
              <a:ext uri="{FF2B5EF4-FFF2-40B4-BE49-F238E27FC236}">
                <a16:creationId xmlns:a16="http://schemas.microsoft.com/office/drawing/2014/main" id="{93529D56-7D20-C604-270E-41D2C5AB6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1700213"/>
            <a:ext cx="16478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10">
            <a:extLst>
              <a:ext uri="{FF2B5EF4-FFF2-40B4-BE49-F238E27FC236}">
                <a16:creationId xmlns:a16="http://schemas.microsoft.com/office/drawing/2014/main" id="{84F0F9EE-2FA1-7AA9-7EF9-D1EE177F7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765" b="32916"/>
          <a:stretch>
            <a:fillRect/>
          </a:stretch>
        </p:blipFill>
        <p:spPr bwMode="auto">
          <a:xfrm>
            <a:off x="3975100" y="3429000"/>
            <a:ext cx="16478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9CF58AC2-1947-4885-848B-13BCD642C818}"/>
              </a:ext>
            </a:extLst>
          </p:cNvPr>
          <p:cNvSpPr txBox="1">
            <a:spLocks noChangeArrowheads="1"/>
          </p:cNvSpPr>
          <p:nvPr/>
        </p:nvSpPr>
        <p:spPr bwMode="auto">
          <a:xfrm>
            <a:off x="3638550" y="5486400"/>
            <a:ext cx="3771900" cy="3657600"/>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8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800">
                <a:solidFill>
                  <a:schemeClr val="tx1"/>
                </a:solidFill>
                <a:latin typeface="+mn-lt"/>
                <a:ea typeface="+mn-ea"/>
                <a:cs typeface="+mn-cs"/>
              </a:defRPr>
            </a:lvl5pPr>
            <a:lvl6pPr marL="2514600" indent="-228600" algn="l" rtl="0" fontAlgn="base">
              <a:spcBef>
                <a:spcPct val="20000"/>
              </a:spcBef>
              <a:spcAft>
                <a:spcPct val="0"/>
              </a:spcAft>
              <a:buChar char="»"/>
              <a:defRPr sz="1800">
                <a:solidFill>
                  <a:schemeClr val="tx1"/>
                </a:solidFill>
                <a:latin typeface="+mn-lt"/>
                <a:ea typeface="+mn-ea"/>
                <a:cs typeface="+mn-cs"/>
              </a:defRPr>
            </a:lvl6pPr>
            <a:lvl7pPr marL="2971800" indent="-228600" algn="l" rtl="0" fontAlgn="base">
              <a:spcBef>
                <a:spcPct val="20000"/>
              </a:spcBef>
              <a:spcAft>
                <a:spcPct val="0"/>
              </a:spcAft>
              <a:buChar char="»"/>
              <a:defRPr sz="1800">
                <a:solidFill>
                  <a:schemeClr val="tx1"/>
                </a:solidFill>
                <a:latin typeface="+mn-lt"/>
                <a:ea typeface="+mn-ea"/>
                <a:cs typeface="+mn-cs"/>
              </a:defRPr>
            </a:lvl7pPr>
            <a:lvl8pPr marL="3429000" indent="-228600" algn="l" rtl="0" fontAlgn="base">
              <a:spcBef>
                <a:spcPct val="20000"/>
              </a:spcBef>
              <a:spcAft>
                <a:spcPct val="0"/>
              </a:spcAft>
              <a:buChar char="»"/>
              <a:defRPr sz="1800">
                <a:solidFill>
                  <a:schemeClr val="tx1"/>
                </a:solidFill>
                <a:latin typeface="+mn-lt"/>
                <a:ea typeface="+mn-ea"/>
                <a:cs typeface="+mn-cs"/>
              </a:defRPr>
            </a:lvl8pPr>
            <a:lvl9pPr marL="3886200" indent="-228600" algn="l" rtl="0" fontAlgn="base">
              <a:spcBef>
                <a:spcPct val="20000"/>
              </a:spcBef>
              <a:spcAft>
                <a:spcPct val="0"/>
              </a:spcAft>
              <a:buChar char="»"/>
              <a:defRPr sz="1800">
                <a:solidFill>
                  <a:schemeClr val="tx1"/>
                </a:solidFill>
                <a:latin typeface="+mn-lt"/>
                <a:ea typeface="+mn-ea"/>
                <a:cs typeface="+mn-cs"/>
              </a:defRPr>
            </a:lvl9pPr>
          </a:lstStyle>
          <a:p>
            <a:pPr marL="0" indent="0" algn="ctr">
              <a:buFontTx/>
              <a:buNone/>
              <a:defRPr/>
            </a:pPr>
            <a:r>
              <a:rPr lang="en-GB" altLang="en-US" sz="1800" kern="0" dirty="0"/>
              <a:t>Miss </a:t>
            </a:r>
            <a:r>
              <a:rPr lang="en-GB" altLang="en-US" sz="1800" kern="0" dirty="0" err="1"/>
              <a:t>Dubidat</a:t>
            </a:r>
            <a:endParaRPr lang="en-GB" altLang="en-US" sz="1800" kern="0" dirty="0"/>
          </a:p>
          <a:p>
            <a:pPr marL="0" indent="0" algn="ctr">
              <a:buFontTx/>
              <a:buNone/>
              <a:defRPr/>
            </a:pPr>
            <a:r>
              <a:rPr lang="en-GB" altLang="en-US" sz="1800" kern="0" dirty="0"/>
              <a:t>Pastoral Lead</a:t>
            </a:r>
          </a:p>
        </p:txBody>
      </p:sp>
      <p:pic>
        <p:nvPicPr>
          <p:cNvPr id="3" name="Picture 2">
            <a:extLst>
              <a:ext uri="{FF2B5EF4-FFF2-40B4-BE49-F238E27FC236}">
                <a16:creationId xmlns:a16="http://schemas.microsoft.com/office/drawing/2014/main" id="{3EBC41A4-91FD-16E0-021B-ADFCD973A5A7}"/>
              </a:ext>
            </a:extLst>
          </p:cNvPr>
          <p:cNvPicPr>
            <a:picLocks noChangeAspect="1"/>
          </p:cNvPicPr>
          <p:nvPr/>
        </p:nvPicPr>
        <p:blipFill>
          <a:blip r:embed="rId5"/>
          <a:stretch>
            <a:fillRect/>
          </a:stretch>
        </p:blipFill>
        <p:spPr>
          <a:xfrm>
            <a:off x="251520" y="1490662"/>
            <a:ext cx="1635217" cy="1428750"/>
          </a:xfrm>
          <a:prstGeom prst="rect">
            <a:avLst/>
          </a:prstGeom>
        </p:spPr>
      </p:pic>
      <p:pic>
        <p:nvPicPr>
          <p:cNvPr id="6" name="Picture 5">
            <a:extLst>
              <a:ext uri="{FF2B5EF4-FFF2-40B4-BE49-F238E27FC236}">
                <a16:creationId xmlns:a16="http://schemas.microsoft.com/office/drawing/2014/main" id="{2F146337-2492-B2A5-3772-956A66A2F4BE}"/>
              </a:ext>
            </a:extLst>
          </p:cNvPr>
          <p:cNvPicPr>
            <a:picLocks noChangeAspect="1"/>
          </p:cNvPicPr>
          <p:nvPr/>
        </p:nvPicPr>
        <p:blipFill>
          <a:blip r:embed="rId6"/>
          <a:stretch>
            <a:fillRect/>
          </a:stretch>
        </p:blipFill>
        <p:spPr>
          <a:xfrm>
            <a:off x="2993888" y="5229200"/>
            <a:ext cx="1593102" cy="139976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19271-E854-4997-8912-DEE8FBC11EF5}"/>
              </a:ext>
            </a:extLst>
          </p:cNvPr>
          <p:cNvSpPr/>
          <p:nvPr/>
        </p:nvSpPr>
        <p:spPr>
          <a:xfrm>
            <a:off x="1258888" y="823913"/>
            <a:ext cx="6985000" cy="6324600"/>
          </a:xfrm>
          <a:prstGeom prst="rect">
            <a:avLst/>
          </a:prstGeom>
        </p:spPr>
        <p:txBody>
          <a:bodyPr>
            <a:spAutoFit/>
          </a:bodyPr>
          <a:lstStyle/>
          <a:p>
            <a:pPr marL="285750" indent="-285750" eaLnBrk="1" hangingPunct="1">
              <a:lnSpc>
                <a:spcPct val="90000"/>
              </a:lnSpc>
              <a:buFont typeface="Arial" panose="020B0604020202020204" pitchFamily="34" charset="0"/>
              <a:buChar char="•"/>
              <a:defRPr/>
            </a:pPr>
            <a:r>
              <a:rPr lang="en-GB" sz="3600" dirty="0">
                <a:latin typeface="+mj-lt"/>
                <a:cs typeface="Arial" charset="0"/>
              </a:rPr>
              <a:t>If you have any worries or concerns your first port of call is with your child’s Family Group Leader. This can be at the beginning or end of the day (at the gate) or by phone/email via the school office. </a:t>
            </a:r>
          </a:p>
          <a:p>
            <a:pPr marL="285750" indent="-285750" eaLnBrk="1" hangingPunct="1">
              <a:lnSpc>
                <a:spcPct val="90000"/>
              </a:lnSpc>
              <a:buFont typeface="Arial" panose="020B0604020202020204" pitchFamily="34" charset="0"/>
              <a:buChar char="•"/>
              <a:defRPr/>
            </a:pPr>
            <a:r>
              <a:rPr lang="en-GB" sz="3600" dirty="0">
                <a:latin typeface="+mj-lt"/>
                <a:cs typeface="Arial" charset="0"/>
              </a:rPr>
              <a:t>If you are seeing us at the end of the day, please wait until we have made sure that all of our children have been safely handed over to their adult.</a:t>
            </a:r>
          </a:p>
          <a:p>
            <a:pPr marL="285750" indent="-285750" eaLnBrk="1" hangingPunct="1">
              <a:lnSpc>
                <a:spcPct val="90000"/>
              </a:lnSpc>
              <a:buFont typeface="Arial" panose="020B0604020202020204" pitchFamily="34" charset="0"/>
              <a:buChar char="•"/>
              <a:defRPr/>
            </a:pPr>
            <a:endParaRPr lang="en-GB" altLang="en-US" kern="0" dirty="0">
              <a:cs typeface="Arial" charset="0"/>
            </a:endParaRPr>
          </a:p>
        </p:txBody>
      </p:sp>
      <p:sp>
        <p:nvSpPr>
          <p:cNvPr id="4" name="Rectangle 3">
            <a:extLst>
              <a:ext uri="{FF2B5EF4-FFF2-40B4-BE49-F238E27FC236}">
                <a16:creationId xmlns:a16="http://schemas.microsoft.com/office/drawing/2014/main" id="{8994282D-5F64-45D2-A592-BA8961FD84F1}"/>
              </a:ext>
            </a:extLst>
          </p:cNvPr>
          <p:cNvSpPr/>
          <p:nvPr/>
        </p:nvSpPr>
        <p:spPr>
          <a:xfrm>
            <a:off x="3348038" y="-100013"/>
            <a:ext cx="1955800" cy="922338"/>
          </a:xfrm>
          <a:prstGeom prst="rect">
            <a:avLst/>
          </a:prstGeom>
        </p:spPr>
        <p:txBody>
          <a:bodyPr wrap="none">
            <a:spAutoFit/>
          </a:bodyPr>
          <a:lstStyle/>
          <a:p>
            <a:pPr eaLnBrk="1" hangingPunct="1">
              <a:defRPr/>
            </a:pPr>
            <a:r>
              <a:rPr lang="en-GB" sz="5400" u="sng" kern="0" dirty="0">
                <a:solidFill>
                  <a:srgbClr val="7030A0"/>
                </a:solidFill>
                <a:latin typeface="+mj-lt"/>
                <a:cs typeface="Arial" charset="0"/>
              </a:rPr>
              <a:t>Concerns</a:t>
            </a:r>
            <a:endParaRPr lang="en-GB" sz="5400" dirty="0">
              <a:latin typeface="+mj-lt"/>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98BBFDBC-7BA6-B43E-60AF-06FC320984BF}"/>
              </a:ext>
            </a:extLst>
          </p:cNvPr>
          <p:cNvSpPr>
            <a:spLocks noGrp="1" noChangeArrowheads="1"/>
          </p:cNvSpPr>
          <p:nvPr>
            <p:ph type="title"/>
          </p:nvPr>
        </p:nvSpPr>
        <p:spPr>
          <a:xfrm>
            <a:off x="323850" y="49213"/>
            <a:ext cx="7775575" cy="663575"/>
          </a:xfrm>
        </p:spPr>
        <p:txBody>
          <a:bodyPr/>
          <a:lstStyle/>
          <a:p>
            <a:r>
              <a:rPr lang="en-GB" altLang="en-US" sz="4000" b="1">
                <a:solidFill>
                  <a:srgbClr val="7030A0"/>
                </a:solidFill>
              </a:rPr>
              <a:t>What your child needs </a:t>
            </a:r>
          </a:p>
        </p:txBody>
      </p:sp>
      <p:sp>
        <p:nvSpPr>
          <p:cNvPr id="18435" name="Content Placeholder 2">
            <a:extLst>
              <a:ext uri="{FF2B5EF4-FFF2-40B4-BE49-F238E27FC236}">
                <a16:creationId xmlns:a16="http://schemas.microsoft.com/office/drawing/2014/main" id="{E382974F-C158-44DC-B7DA-3C37DA2BFB8E}"/>
              </a:ext>
            </a:extLst>
          </p:cNvPr>
          <p:cNvSpPr>
            <a:spLocks noGrp="1"/>
          </p:cNvSpPr>
          <p:nvPr>
            <p:ph idx="1"/>
          </p:nvPr>
        </p:nvSpPr>
        <p:spPr>
          <a:xfrm>
            <a:off x="611188" y="692150"/>
            <a:ext cx="7696200" cy="3657600"/>
          </a:xfrm>
        </p:spPr>
        <p:txBody>
          <a:bodyPr/>
          <a:lstStyle/>
          <a:p>
            <a:pPr eaLnBrk="1" hangingPunct="1">
              <a:lnSpc>
                <a:spcPct val="90000"/>
              </a:lnSpc>
              <a:buFontTx/>
              <a:buNone/>
              <a:defRPr/>
            </a:pPr>
            <a:r>
              <a:rPr lang="en-GB" sz="2800" u="sng" dirty="0">
                <a:solidFill>
                  <a:srgbClr val="7030A0"/>
                </a:solidFill>
              </a:rPr>
              <a:t>Correct uniform</a:t>
            </a:r>
            <a:r>
              <a:rPr lang="en-GB" sz="2800" dirty="0">
                <a:solidFill>
                  <a:srgbClr val="000000"/>
                </a:solidFill>
              </a:rPr>
              <a:t>– </a:t>
            </a:r>
            <a:r>
              <a:rPr lang="en-GB" altLang="en-US" sz="2800" b="1" dirty="0"/>
              <a:t>Please don’t forget to put names in </a:t>
            </a:r>
            <a:r>
              <a:rPr lang="en-GB" altLang="en-US" sz="2800" b="1" u="sng" dirty="0"/>
              <a:t>all</a:t>
            </a:r>
            <a:r>
              <a:rPr lang="en-GB" altLang="en-US" sz="2800" b="1" dirty="0"/>
              <a:t> clothing and shoes.</a:t>
            </a:r>
            <a:endParaRPr lang="en-GB" altLang="en-US" sz="2800" dirty="0"/>
          </a:p>
          <a:p>
            <a:pPr marL="0" indent="0" eaLnBrk="1" hangingPunct="1">
              <a:lnSpc>
                <a:spcPct val="90000"/>
              </a:lnSpc>
              <a:buFontTx/>
              <a:buNone/>
              <a:defRPr/>
            </a:pPr>
            <a:r>
              <a:rPr lang="en-GB" altLang="en-US" sz="2800" dirty="0"/>
              <a:t>Uniform with our school logo can be purchased from Uniform Plus at the Scott/Arms. You can purchase uniform in our school colours from many supermarkets. You can have the school Logo embroidered on to these if you wish to. Please refer to the uniform leaflet</a:t>
            </a:r>
          </a:p>
          <a:p>
            <a:pPr marL="0" indent="0" eaLnBrk="1" hangingPunct="1">
              <a:lnSpc>
                <a:spcPct val="90000"/>
              </a:lnSpc>
              <a:buFontTx/>
              <a:buNone/>
              <a:defRPr/>
            </a:pPr>
            <a:r>
              <a:rPr lang="en-GB" altLang="en-US" sz="2800" u="sng" dirty="0">
                <a:solidFill>
                  <a:srgbClr val="7030A0"/>
                </a:solidFill>
              </a:rPr>
              <a:t>Change of clothes </a:t>
            </a:r>
            <a:r>
              <a:rPr lang="en-GB" altLang="en-US" sz="2800" dirty="0">
                <a:solidFill>
                  <a:srgbClr val="7030A0"/>
                </a:solidFill>
              </a:rPr>
              <a:t>- </a:t>
            </a:r>
            <a:r>
              <a:rPr lang="en-GB" altLang="en-US" sz="2800" b="1" dirty="0"/>
              <a:t>Please send a change of clothes in a bag for your child to keep on their peg in school in case of any accidents. Bring this on the first day of school</a:t>
            </a:r>
            <a:endParaRPr lang="en-GB" sz="2800" u="sng" dirty="0">
              <a:solidFill>
                <a:srgbClr val="7030A0"/>
              </a:solidFill>
            </a:endParaRPr>
          </a:p>
          <a:p>
            <a:pPr marL="0" indent="0" algn="just" eaLnBrk="1" hangingPunct="1">
              <a:lnSpc>
                <a:spcPct val="80000"/>
              </a:lnSpc>
              <a:buFontTx/>
              <a:buNone/>
              <a:defRPr/>
            </a:pPr>
            <a:r>
              <a:rPr lang="en-GB" sz="2800" u="sng" dirty="0">
                <a:solidFill>
                  <a:srgbClr val="7030A0"/>
                </a:solidFill>
              </a:rPr>
              <a:t>Water bottles </a:t>
            </a:r>
            <a:r>
              <a:rPr lang="en-GB" sz="2800" dirty="0">
                <a:solidFill>
                  <a:srgbClr val="7030A0"/>
                </a:solidFill>
              </a:rPr>
              <a:t>– </a:t>
            </a:r>
            <a:r>
              <a:rPr lang="en-GB" altLang="en-US" sz="2800" dirty="0"/>
              <a:t>these </a:t>
            </a:r>
            <a:r>
              <a:rPr lang="en-GB" altLang="en-US" sz="2800" b="1" dirty="0"/>
              <a:t>MUST</a:t>
            </a:r>
            <a:r>
              <a:rPr lang="en-GB" altLang="en-US" sz="2800" dirty="0"/>
              <a:t> have your child’s name on and should be brought into school every day.</a:t>
            </a:r>
            <a:endParaRPr lang="en-GB" altLang="en-US" sz="2000" dirty="0">
              <a:solidFill>
                <a:srgbClr val="000000"/>
              </a:solidFill>
            </a:endParaRPr>
          </a:p>
          <a:p>
            <a:pPr algn="ctr" eaLnBrk="1" hangingPunct="1">
              <a:lnSpc>
                <a:spcPct val="80000"/>
              </a:lnSpc>
              <a:buFontTx/>
              <a:buNone/>
              <a:defRPr/>
            </a:pPr>
            <a:r>
              <a:rPr lang="en-GB" altLang="en-US" sz="2000" dirty="0">
                <a:solidFill>
                  <a:srgbClr val="000000"/>
                </a:solidFill>
              </a:rPr>
              <a:t>                    PLEASE NOTE WE WILL WRITE NAMES OR STICK A LABEL ON UNNAMED CLOTHES OR   WATERBOTTLES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175A-E173-2B80-FDEF-791EBBBC8B80}"/>
              </a:ext>
            </a:extLst>
          </p:cNvPr>
          <p:cNvSpPr>
            <a:spLocks noGrp="1"/>
          </p:cNvSpPr>
          <p:nvPr>
            <p:ph type="title"/>
          </p:nvPr>
        </p:nvSpPr>
        <p:spPr/>
        <p:txBody>
          <a:bodyPr/>
          <a:lstStyle/>
          <a:p>
            <a:r>
              <a:rPr lang="en-GB" b="1" dirty="0">
                <a:solidFill>
                  <a:srgbClr val="7030A0"/>
                </a:solidFill>
              </a:rPr>
              <a:t>Feel Good Friday Uniform</a:t>
            </a:r>
          </a:p>
        </p:txBody>
      </p:sp>
      <p:sp>
        <p:nvSpPr>
          <p:cNvPr id="3" name="Content Placeholder 2">
            <a:extLst>
              <a:ext uri="{FF2B5EF4-FFF2-40B4-BE49-F238E27FC236}">
                <a16:creationId xmlns:a16="http://schemas.microsoft.com/office/drawing/2014/main" id="{1B1BE4A3-EE78-51F4-3497-F9E83D8ADA95}"/>
              </a:ext>
            </a:extLst>
          </p:cNvPr>
          <p:cNvSpPr>
            <a:spLocks noGrp="1"/>
          </p:cNvSpPr>
          <p:nvPr>
            <p:ph idx="1"/>
          </p:nvPr>
        </p:nvSpPr>
        <p:spPr/>
        <p:txBody>
          <a:bodyPr/>
          <a:lstStyle/>
          <a:p>
            <a:r>
              <a:rPr lang="en-GB" dirty="0"/>
              <a:t>Feel Good Friday is a whole school initiative which takes place every Friday.  During this time, the children will participate in a range of activities focusing on Personal and Physical Development.  On a Friday, children need to come to school in their normal school polo shirt and jumper, navy joggers/leggings and trainers.</a:t>
            </a:r>
          </a:p>
        </p:txBody>
      </p:sp>
    </p:spTree>
    <p:extLst>
      <p:ext uri="{BB962C8B-B14F-4D97-AF65-F5344CB8AC3E}">
        <p14:creationId xmlns:p14="http://schemas.microsoft.com/office/powerpoint/2010/main" val="2149873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E91239B-E0CD-D3B1-7DFE-B877C08702BC}"/>
              </a:ext>
            </a:extLst>
          </p:cNvPr>
          <p:cNvSpPr>
            <a:spLocks noGrp="1" noChangeArrowheads="1"/>
          </p:cNvSpPr>
          <p:nvPr>
            <p:ph type="title"/>
          </p:nvPr>
        </p:nvSpPr>
        <p:spPr>
          <a:xfrm>
            <a:off x="179388" y="1268413"/>
            <a:ext cx="7775575" cy="663575"/>
          </a:xfrm>
        </p:spPr>
        <p:txBody>
          <a:bodyPr/>
          <a:lstStyle/>
          <a:p>
            <a:r>
              <a:rPr lang="en-GB" altLang="en-US" sz="4800" b="1">
                <a:solidFill>
                  <a:srgbClr val="7030A0"/>
                </a:solidFill>
              </a:rPr>
              <a:t>In Reception your child does </a:t>
            </a:r>
            <a:r>
              <a:rPr lang="en-GB" altLang="en-US" sz="4800" b="1" u="sng">
                <a:solidFill>
                  <a:srgbClr val="7030A0"/>
                </a:solidFill>
              </a:rPr>
              <a:t>not</a:t>
            </a:r>
            <a:r>
              <a:rPr lang="en-GB" altLang="en-US" sz="4800" b="1">
                <a:solidFill>
                  <a:srgbClr val="7030A0"/>
                </a:solidFill>
              </a:rPr>
              <a:t> need:</a:t>
            </a:r>
          </a:p>
        </p:txBody>
      </p:sp>
      <p:sp>
        <p:nvSpPr>
          <p:cNvPr id="31747" name="Content Placeholder 2">
            <a:extLst>
              <a:ext uri="{FF2B5EF4-FFF2-40B4-BE49-F238E27FC236}">
                <a16:creationId xmlns:a16="http://schemas.microsoft.com/office/drawing/2014/main" id="{6CFBBDAC-0120-2FFC-9167-D7BA9F19C63A}"/>
              </a:ext>
            </a:extLst>
          </p:cNvPr>
          <p:cNvSpPr>
            <a:spLocks noGrp="1" noChangeArrowheads="1"/>
          </p:cNvSpPr>
          <p:nvPr>
            <p:ph idx="1"/>
          </p:nvPr>
        </p:nvSpPr>
        <p:spPr>
          <a:xfrm>
            <a:off x="971550" y="2420938"/>
            <a:ext cx="7696200" cy="3657600"/>
          </a:xfrm>
        </p:spPr>
        <p:txBody>
          <a:bodyPr/>
          <a:lstStyle/>
          <a:p>
            <a:pPr eaLnBrk="1" hangingPunct="1">
              <a:lnSpc>
                <a:spcPct val="80000"/>
              </a:lnSpc>
            </a:pPr>
            <a:r>
              <a:rPr lang="en-US" altLang="en-US" sz="4000">
                <a:solidFill>
                  <a:srgbClr val="000000"/>
                </a:solidFill>
              </a:rPr>
              <a:t>A school bag. We will send home a bag for your child’s reading book, no other bag is needed.</a:t>
            </a:r>
          </a:p>
          <a:p>
            <a:pPr eaLnBrk="1" hangingPunct="1">
              <a:lnSpc>
                <a:spcPct val="80000"/>
              </a:lnSpc>
            </a:pPr>
            <a:r>
              <a:rPr lang="en-US" altLang="en-US" sz="4000">
                <a:solidFill>
                  <a:srgbClr val="000000"/>
                </a:solidFill>
              </a:rPr>
              <a:t>A PE kit </a:t>
            </a:r>
          </a:p>
          <a:p>
            <a:pPr eaLnBrk="1" hangingPunct="1">
              <a:lnSpc>
                <a:spcPct val="80000"/>
              </a:lnSpc>
            </a:pPr>
            <a:r>
              <a:rPr lang="en-US" altLang="en-US" sz="4000">
                <a:solidFill>
                  <a:srgbClr val="000000"/>
                </a:solidFill>
              </a:rPr>
              <a:t>Toys from home (they could get lost or damaged and children will be upset)</a:t>
            </a:r>
            <a:endParaRPr lang="en-GB" altLang="en-US" sz="400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0AC36FB-E3C2-7483-F2AE-0DD77D740DD4}"/>
              </a:ext>
            </a:extLst>
          </p:cNvPr>
          <p:cNvSpPr>
            <a:spLocks noGrp="1" noChangeArrowheads="1"/>
          </p:cNvSpPr>
          <p:nvPr>
            <p:ph type="title"/>
          </p:nvPr>
        </p:nvSpPr>
        <p:spPr>
          <a:xfrm>
            <a:off x="827088" y="188913"/>
            <a:ext cx="6870700" cy="987425"/>
          </a:xfrm>
        </p:spPr>
        <p:txBody>
          <a:bodyPr/>
          <a:lstStyle/>
          <a:p>
            <a:r>
              <a:rPr lang="en-GB" altLang="en-US" sz="6600" b="1" u="sng">
                <a:solidFill>
                  <a:srgbClr val="7030A0"/>
                </a:solidFill>
              </a:rPr>
              <a:t>Swimming</a:t>
            </a:r>
          </a:p>
        </p:txBody>
      </p:sp>
      <p:sp>
        <p:nvSpPr>
          <p:cNvPr id="33795" name="Content Placeholder 2">
            <a:extLst>
              <a:ext uri="{FF2B5EF4-FFF2-40B4-BE49-F238E27FC236}">
                <a16:creationId xmlns:a16="http://schemas.microsoft.com/office/drawing/2014/main" id="{59247576-91DC-CE8F-F1F0-E77156AB15FD}"/>
              </a:ext>
            </a:extLst>
          </p:cNvPr>
          <p:cNvSpPr>
            <a:spLocks noGrp="1" noChangeArrowheads="1"/>
          </p:cNvSpPr>
          <p:nvPr>
            <p:ph idx="1"/>
          </p:nvPr>
        </p:nvSpPr>
        <p:spPr>
          <a:xfrm>
            <a:off x="611188" y="981075"/>
            <a:ext cx="7696200" cy="4217988"/>
          </a:xfrm>
        </p:spPr>
        <p:txBody>
          <a:bodyPr/>
          <a:lstStyle/>
          <a:p>
            <a:r>
              <a:rPr lang="en-GB" altLang="en-US" sz="2800"/>
              <a:t>We are so lucky to have a swimming pool here at Grove Vale and want to make sure our children grow to be confident and strong swimmers.</a:t>
            </a:r>
          </a:p>
          <a:p>
            <a:r>
              <a:rPr lang="en-GB" altLang="en-US" sz="2800"/>
              <a:t>Swimming lessons normally begin by about week 4 of the Autumn term, depending on how the children have settled.</a:t>
            </a:r>
          </a:p>
          <a:p>
            <a:r>
              <a:rPr lang="en-GB" altLang="en-US" sz="2800"/>
              <a:t>Children will swim in their family groups fortnightly (with two groups swimming each week and alternating).</a:t>
            </a:r>
          </a:p>
          <a:p>
            <a:r>
              <a:rPr lang="en-GB" altLang="en-US" sz="2800"/>
              <a:t>For swimming, children will need to bring a swimming costume/ swimming shorts, a towel and a swimming cap (please refer to our uniform leaflet)</a:t>
            </a:r>
          </a:p>
          <a:p>
            <a:pPr lvl="2"/>
            <a:r>
              <a:rPr lang="en-GB" altLang="en-US" sz="2800"/>
              <a:t>Please ensure you name these where possible.</a:t>
            </a:r>
          </a:p>
          <a:p>
            <a:pPr lvl="2"/>
            <a:r>
              <a:rPr lang="en-GB" altLang="en-US" sz="2800"/>
              <a:t>Finalised start dates will be shared in September.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A2D74F66-A467-67DF-B0AD-747BBBBD0D1A}"/>
              </a:ext>
            </a:extLst>
          </p:cNvPr>
          <p:cNvSpPr>
            <a:spLocks noGrp="1" noChangeArrowheads="1"/>
          </p:cNvSpPr>
          <p:nvPr>
            <p:ph type="title"/>
          </p:nvPr>
        </p:nvSpPr>
        <p:spPr>
          <a:xfrm>
            <a:off x="827088" y="188913"/>
            <a:ext cx="6870700" cy="987425"/>
          </a:xfrm>
        </p:spPr>
        <p:txBody>
          <a:bodyPr/>
          <a:lstStyle/>
          <a:p>
            <a:r>
              <a:rPr lang="en-GB" altLang="en-US" sz="6600" b="1" u="sng">
                <a:solidFill>
                  <a:srgbClr val="7030A0"/>
                </a:solidFill>
              </a:rPr>
              <a:t>Website</a:t>
            </a:r>
          </a:p>
        </p:txBody>
      </p:sp>
      <p:sp>
        <p:nvSpPr>
          <p:cNvPr id="34819" name="Content Placeholder 2">
            <a:extLst>
              <a:ext uri="{FF2B5EF4-FFF2-40B4-BE49-F238E27FC236}">
                <a16:creationId xmlns:a16="http://schemas.microsoft.com/office/drawing/2014/main" id="{9815941D-EE8B-C82C-F71D-52F2318EDB2A}"/>
              </a:ext>
            </a:extLst>
          </p:cNvPr>
          <p:cNvSpPr>
            <a:spLocks noGrp="1" noChangeArrowheads="1"/>
          </p:cNvSpPr>
          <p:nvPr>
            <p:ph idx="1"/>
          </p:nvPr>
        </p:nvSpPr>
        <p:spPr/>
        <p:txBody>
          <a:bodyPr/>
          <a:lstStyle/>
          <a:p>
            <a:r>
              <a:rPr lang="en-GB" altLang="en-US"/>
              <a:t>School website includes class pages</a:t>
            </a:r>
          </a:p>
          <a:p>
            <a:r>
              <a:rPr lang="en-GB" altLang="en-US"/>
              <a:t>These are updated regularly</a:t>
            </a:r>
          </a:p>
          <a:p>
            <a:r>
              <a:rPr lang="en-GB" altLang="en-US"/>
              <a:t>All relevant information is available here. This includes information on our curriculum, parent workshops, Powerpoints and homework.</a:t>
            </a:r>
          </a:p>
          <a:p>
            <a:r>
              <a:rPr lang="en-GB" altLang="en-US">
                <a:hlinkClick r:id="rId2"/>
              </a:rPr>
              <a:t>http://www.grovevale.co.uk/</a:t>
            </a:r>
            <a:r>
              <a:rPr lang="en-GB" altLang="en-US"/>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8B9B5E8-61B6-6518-E7CA-4E6A7AE38B01}"/>
              </a:ext>
            </a:extLst>
          </p:cNvPr>
          <p:cNvSpPr>
            <a:spLocks noGrp="1" noChangeArrowheads="1"/>
          </p:cNvSpPr>
          <p:nvPr>
            <p:ph type="title"/>
          </p:nvPr>
        </p:nvSpPr>
        <p:spPr>
          <a:xfrm>
            <a:off x="676796" y="377825"/>
            <a:ext cx="6870700" cy="952500"/>
          </a:xfrm>
        </p:spPr>
        <p:txBody>
          <a:bodyPr/>
          <a:lstStyle/>
          <a:p>
            <a:r>
              <a:rPr lang="en-US" altLang="en-US" b="1" u="sng" dirty="0">
                <a:solidFill>
                  <a:srgbClr val="7030A0"/>
                </a:solidFill>
              </a:rPr>
              <a:t>What you can do to support your child</a:t>
            </a:r>
            <a:endParaRPr lang="en-GB" altLang="en-US" b="1" u="sng" dirty="0">
              <a:solidFill>
                <a:srgbClr val="7030A0"/>
              </a:solidFill>
            </a:endParaRPr>
          </a:p>
        </p:txBody>
      </p:sp>
      <p:sp>
        <p:nvSpPr>
          <p:cNvPr id="35843" name="Content Placeholder 2">
            <a:extLst>
              <a:ext uri="{FF2B5EF4-FFF2-40B4-BE49-F238E27FC236}">
                <a16:creationId xmlns:a16="http://schemas.microsoft.com/office/drawing/2014/main" id="{45AF58E2-6F76-BD38-39EF-6A9CC81FF6D4}"/>
              </a:ext>
            </a:extLst>
          </p:cNvPr>
          <p:cNvSpPr>
            <a:spLocks noGrp="1" noChangeArrowheads="1"/>
          </p:cNvSpPr>
          <p:nvPr>
            <p:ph idx="1"/>
          </p:nvPr>
        </p:nvSpPr>
        <p:spPr>
          <a:xfrm>
            <a:off x="685800" y="1268413"/>
            <a:ext cx="7696200" cy="4735512"/>
          </a:xfrm>
        </p:spPr>
        <p:txBody>
          <a:bodyPr/>
          <a:lstStyle/>
          <a:p>
            <a:r>
              <a:rPr lang="en-US" altLang="en-US" sz="2800" dirty="0"/>
              <a:t>Things to focus on over the summer:</a:t>
            </a:r>
          </a:p>
          <a:p>
            <a:pPr lvl="1"/>
            <a:r>
              <a:rPr lang="en-US" altLang="en-US" dirty="0"/>
              <a:t>I can dress myself – put on my own coat, shoes.</a:t>
            </a:r>
          </a:p>
          <a:p>
            <a:pPr lvl="1"/>
            <a:r>
              <a:rPr lang="en-US" altLang="en-US" dirty="0"/>
              <a:t>I can </a:t>
            </a:r>
            <a:r>
              <a:rPr lang="en-US" altLang="en-US" dirty="0" err="1"/>
              <a:t>recognise</a:t>
            </a:r>
            <a:r>
              <a:rPr lang="en-US" altLang="en-US" dirty="0"/>
              <a:t> my own name</a:t>
            </a:r>
          </a:p>
          <a:p>
            <a:pPr lvl="1"/>
            <a:r>
              <a:rPr lang="en-US" altLang="en-US" dirty="0"/>
              <a:t>I can go to the toilet on my own</a:t>
            </a:r>
          </a:p>
          <a:p>
            <a:pPr lvl="1"/>
            <a:r>
              <a:rPr lang="en-US" altLang="en-US" dirty="0"/>
              <a:t>I can tell an adult what I need/feel – tired, thirsty, to go to the toilet</a:t>
            </a:r>
          </a:p>
          <a:p>
            <a:pPr lvl="1"/>
            <a:r>
              <a:rPr lang="en-US" altLang="en-US" dirty="0"/>
              <a:t>I can use a knife and fork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6870DC3-99C0-EB51-1176-8A2A3BA8057B}"/>
              </a:ext>
            </a:extLst>
          </p:cNvPr>
          <p:cNvSpPr>
            <a:spLocks noGrp="1" noChangeArrowheads="1"/>
          </p:cNvSpPr>
          <p:nvPr>
            <p:ph type="title"/>
          </p:nvPr>
        </p:nvSpPr>
        <p:spPr>
          <a:xfrm>
            <a:off x="684213" y="188913"/>
            <a:ext cx="6870700" cy="1600200"/>
          </a:xfrm>
        </p:spPr>
        <p:txBody>
          <a:bodyPr/>
          <a:lstStyle/>
          <a:p>
            <a:r>
              <a:rPr lang="en-US" altLang="en-US" sz="5400" b="1" u="sng">
                <a:solidFill>
                  <a:srgbClr val="7030A0"/>
                </a:solidFill>
              </a:rPr>
              <a:t>What you can do to support your child</a:t>
            </a:r>
            <a:endParaRPr lang="en-GB" altLang="en-US" sz="5400" b="1" u="sng">
              <a:solidFill>
                <a:srgbClr val="7030A0"/>
              </a:solidFill>
            </a:endParaRPr>
          </a:p>
        </p:txBody>
      </p:sp>
      <p:sp>
        <p:nvSpPr>
          <p:cNvPr id="36867" name="Content Placeholder 2">
            <a:extLst>
              <a:ext uri="{FF2B5EF4-FFF2-40B4-BE49-F238E27FC236}">
                <a16:creationId xmlns:a16="http://schemas.microsoft.com/office/drawing/2014/main" id="{C593C4E4-5B74-1355-CDC1-8D3E4234D6AC}"/>
              </a:ext>
            </a:extLst>
          </p:cNvPr>
          <p:cNvSpPr>
            <a:spLocks noGrp="1" noChangeArrowheads="1"/>
          </p:cNvSpPr>
          <p:nvPr>
            <p:ph idx="1"/>
          </p:nvPr>
        </p:nvSpPr>
        <p:spPr>
          <a:xfrm>
            <a:off x="685800" y="1789113"/>
            <a:ext cx="7696200" cy="3697287"/>
          </a:xfrm>
        </p:spPr>
        <p:txBody>
          <a:bodyPr/>
          <a:lstStyle/>
          <a:p>
            <a:r>
              <a:rPr lang="en-US" altLang="en-US" sz="2400" dirty="0"/>
              <a:t>There will also be few documents on Tapestry and our website that give you lots of ideas about how you can get your child ready for school.</a:t>
            </a:r>
          </a:p>
          <a:p>
            <a:pPr algn="ctr"/>
            <a:r>
              <a:rPr lang="en-US" altLang="en-US" sz="2400" dirty="0"/>
              <a:t>We will be holding drop in sessions before school in the first few weeks of the Autumn term when you can discuss any questions you have. Further details of these will be provided in September.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CDC4-01D3-07D4-56D1-6A7662D23E80}"/>
              </a:ext>
            </a:extLst>
          </p:cNvPr>
          <p:cNvSpPr>
            <a:spLocks noGrp="1"/>
          </p:cNvSpPr>
          <p:nvPr>
            <p:ph type="title"/>
          </p:nvPr>
        </p:nvSpPr>
        <p:spPr/>
        <p:txBody>
          <a:bodyPr/>
          <a:lstStyle/>
          <a:p>
            <a:r>
              <a:rPr lang="en-GB" sz="6000" b="1" u="sng" dirty="0">
                <a:solidFill>
                  <a:srgbClr val="7030A0"/>
                </a:solidFill>
              </a:rPr>
              <a:t>Medical Information</a:t>
            </a:r>
          </a:p>
        </p:txBody>
      </p:sp>
      <p:sp>
        <p:nvSpPr>
          <p:cNvPr id="3" name="Content Placeholder 2">
            <a:extLst>
              <a:ext uri="{FF2B5EF4-FFF2-40B4-BE49-F238E27FC236}">
                <a16:creationId xmlns:a16="http://schemas.microsoft.com/office/drawing/2014/main" id="{2A36C506-2672-7E4C-D0F8-B5CD67802CBC}"/>
              </a:ext>
            </a:extLst>
          </p:cNvPr>
          <p:cNvSpPr>
            <a:spLocks noGrp="1"/>
          </p:cNvSpPr>
          <p:nvPr>
            <p:ph idx="1"/>
          </p:nvPr>
        </p:nvSpPr>
        <p:spPr/>
        <p:txBody>
          <a:bodyPr/>
          <a:lstStyle/>
          <a:p>
            <a:r>
              <a:rPr lang="en-GB" altLang="en-US" sz="2400" dirty="0"/>
              <a:t>Please use the forms in your Welcome Pack to detail any medical needs, dietary requirements or allergies your child may have.  We will discuss these further with you at the Stay and Play sessions and Little Valer Parent Chats.</a:t>
            </a:r>
          </a:p>
          <a:p>
            <a:r>
              <a:rPr lang="en-GB" altLang="en-US" sz="2400" dirty="0"/>
              <a:t>If your child needs medication e.g. </a:t>
            </a:r>
            <a:r>
              <a:rPr lang="en-GB" altLang="en-US" sz="2400" dirty="0" err="1"/>
              <a:t>epipens</a:t>
            </a:r>
            <a:r>
              <a:rPr lang="en-GB" altLang="en-US" sz="2400" dirty="0"/>
              <a:t>/inhalers they need to be in school </a:t>
            </a:r>
            <a:r>
              <a:rPr lang="en-GB" altLang="en-US" sz="2400" b="1" dirty="0"/>
              <a:t>by the first day.  Failure to bring in-date medication may delay your child from starting </a:t>
            </a:r>
            <a:r>
              <a:rPr lang="en-GB" altLang="en-US" sz="2400" dirty="0"/>
              <a:t>You may need to request additional pens and inhalers from the doctor and you will need to leave these in school too. We can only administer prescribed medication – this includes antihistamine medicine and creams.</a:t>
            </a:r>
          </a:p>
          <a:p>
            <a:endParaRPr lang="en-GB" dirty="0"/>
          </a:p>
        </p:txBody>
      </p:sp>
    </p:spTree>
    <p:extLst>
      <p:ext uri="{BB962C8B-B14F-4D97-AF65-F5344CB8AC3E}">
        <p14:creationId xmlns:p14="http://schemas.microsoft.com/office/powerpoint/2010/main" val="904906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95679FF1-AB86-D863-C501-896870AE5986}"/>
              </a:ext>
            </a:extLst>
          </p:cNvPr>
          <p:cNvSpPr>
            <a:spLocks noGrp="1" noChangeArrowheads="1"/>
          </p:cNvSpPr>
          <p:nvPr>
            <p:ph type="body" idx="1"/>
          </p:nvPr>
        </p:nvSpPr>
        <p:spPr>
          <a:xfrm>
            <a:off x="468313" y="836613"/>
            <a:ext cx="7696200" cy="5184775"/>
          </a:xfrm>
        </p:spPr>
        <p:txBody>
          <a:bodyPr/>
          <a:lstStyle/>
          <a:p>
            <a:pPr eaLnBrk="1" hangingPunct="1">
              <a:buFont typeface="Wingdings" panose="05000000000000000000" pitchFamily="2" charset="2"/>
              <a:buChar char="ü"/>
            </a:pPr>
            <a:r>
              <a:rPr lang="en-GB" altLang="en-US" sz="2800" dirty="0"/>
              <a:t>Ensure that all completed forms from the pack have been returned to school.</a:t>
            </a:r>
          </a:p>
          <a:p>
            <a:pPr eaLnBrk="1" hangingPunct="1">
              <a:buFont typeface="Wingdings" panose="05000000000000000000" pitchFamily="2" charset="2"/>
              <a:buChar char="ü"/>
            </a:pPr>
            <a:r>
              <a:rPr lang="en-GB" altLang="en-US" sz="2800" dirty="0"/>
              <a:t> Ensure you activate your Tapestry Account. There is a ppt on the school website to help you.</a:t>
            </a:r>
          </a:p>
          <a:p>
            <a:pPr eaLnBrk="1" hangingPunct="1">
              <a:buFont typeface="Wingdings" panose="05000000000000000000" pitchFamily="2" charset="2"/>
              <a:buChar char="ü"/>
            </a:pPr>
            <a:r>
              <a:rPr lang="en-GB" altLang="en-US" sz="2800" dirty="0"/>
              <a:t>Ensure that you bring your child’s birth certificate to the Stay and Play sessions - dates to be checked. </a:t>
            </a:r>
          </a:p>
          <a:p>
            <a:pPr eaLnBrk="1" hangingPunct="1">
              <a:buFont typeface="Wingdings" panose="05000000000000000000" pitchFamily="2" charset="2"/>
              <a:buChar char="ü"/>
            </a:pPr>
            <a:r>
              <a:rPr lang="en-US" altLang="en-US" sz="2800" dirty="0"/>
              <a:t>E</a:t>
            </a:r>
            <a:r>
              <a:rPr lang="en-GB" altLang="en-US" sz="2800" dirty="0" err="1"/>
              <a:t>nsure</a:t>
            </a:r>
            <a:r>
              <a:rPr lang="en-GB" altLang="en-US" sz="2800" dirty="0"/>
              <a:t> that you bring in your child’s Spare Clothes Bag to leave in school on their first day.</a:t>
            </a:r>
          </a:p>
          <a:p>
            <a:pPr eaLnBrk="1" hangingPunct="1">
              <a:buFont typeface="Wingdings" panose="05000000000000000000" pitchFamily="2" charset="2"/>
              <a:buChar char="ü"/>
            </a:pPr>
            <a:r>
              <a:rPr lang="en-GB" altLang="en-US" sz="2800" dirty="0"/>
              <a:t>Parent Pay, Dolce, school milk</a:t>
            </a:r>
          </a:p>
        </p:txBody>
      </p:sp>
      <p:sp>
        <p:nvSpPr>
          <p:cNvPr id="2" name="Rectangle 1">
            <a:extLst>
              <a:ext uri="{FF2B5EF4-FFF2-40B4-BE49-F238E27FC236}">
                <a16:creationId xmlns:a16="http://schemas.microsoft.com/office/drawing/2014/main" id="{893DB94E-BCC8-4AFF-8C5E-021DBE99F898}"/>
              </a:ext>
            </a:extLst>
          </p:cNvPr>
          <p:cNvSpPr/>
          <p:nvPr/>
        </p:nvSpPr>
        <p:spPr>
          <a:xfrm>
            <a:off x="2568575" y="76200"/>
            <a:ext cx="2863850" cy="922338"/>
          </a:xfrm>
          <a:prstGeom prst="rect">
            <a:avLst/>
          </a:prstGeom>
        </p:spPr>
        <p:txBody>
          <a:bodyPr wrap="none">
            <a:spAutoFit/>
          </a:bodyPr>
          <a:lstStyle/>
          <a:p>
            <a:pPr algn="ctr" eaLnBrk="1" hangingPunct="1">
              <a:defRPr/>
            </a:pPr>
            <a:r>
              <a:rPr lang="en-GB" altLang="en-US" sz="5400" b="1" u="sng" dirty="0">
                <a:solidFill>
                  <a:srgbClr val="7030A0"/>
                </a:solidFill>
                <a:latin typeface="+mj-lt"/>
              </a:rPr>
              <a:t>Nearly done!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83025E2-5852-9EFD-FEC0-4E35636F8E47}"/>
              </a:ext>
            </a:extLst>
          </p:cNvPr>
          <p:cNvSpPr>
            <a:spLocks noGrp="1" noChangeArrowheads="1"/>
          </p:cNvSpPr>
          <p:nvPr>
            <p:ph type="title"/>
          </p:nvPr>
        </p:nvSpPr>
        <p:spPr>
          <a:xfrm>
            <a:off x="2124075" y="128587"/>
            <a:ext cx="4546600" cy="1162051"/>
          </a:xfrm>
        </p:spPr>
        <p:txBody>
          <a:bodyPr/>
          <a:lstStyle/>
          <a:p>
            <a:pPr algn="ctr" eaLnBrk="1" hangingPunct="1"/>
            <a:r>
              <a:rPr lang="en-GB" altLang="en-US" sz="4000" u="sng">
                <a:solidFill>
                  <a:srgbClr val="7030A0"/>
                </a:solidFill>
              </a:rPr>
              <a:t>Our Reception Team</a:t>
            </a:r>
          </a:p>
        </p:txBody>
      </p:sp>
      <p:sp>
        <p:nvSpPr>
          <p:cNvPr id="8195" name="Rectangle 3">
            <a:extLst>
              <a:ext uri="{FF2B5EF4-FFF2-40B4-BE49-F238E27FC236}">
                <a16:creationId xmlns:a16="http://schemas.microsoft.com/office/drawing/2014/main" id="{5ED544A0-8B50-D512-6EC8-03278D815D7C}"/>
              </a:ext>
            </a:extLst>
          </p:cNvPr>
          <p:cNvSpPr>
            <a:spLocks noGrp="1" noChangeArrowheads="1"/>
          </p:cNvSpPr>
          <p:nvPr>
            <p:ph type="body" sz="half" idx="2"/>
          </p:nvPr>
        </p:nvSpPr>
        <p:spPr>
          <a:xfrm>
            <a:off x="217130" y="2521258"/>
            <a:ext cx="8450620" cy="3034992"/>
          </a:xfrm>
        </p:spPr>
        <p:txBody>
          <a:bodyPr/>
          <a:lstStyle/>
          <a:p>
            <a:pPr algn="ctr" eaLnBrk="1" hangingPunct="1">
              <a:lnSpc>
                <a:spcPct val="80000"/>
              </a:lnSpc>
            </a:pPr>
            <a:endParaRPr lang="en-US" altLang="en-US" sz="2400" dirty="0"/>
          </a:p>
          <a:p>
            <a:pPr eaLnBrk="1" hangingPunct="1">
              <a:lnSpc>
                <a:spcPct val="80000"/>
              </a:lnSpc>
            </a:pPr>
            <a:endParaRPr lang="en-US" altLang="en-US" sz="1600" dirty="0"/>
          </a:p>
          <a:p>
            <a:pPr>
              <a:lnSpc>
                <a:spcPct val="80000"/>
              </a:lnSpc>
            </a:pPr>
            <a:endParaRPr lang="en-US" altLang="en-US" sz="1600" dirty="0"/>
          </a:p>
          <a:p>
            <a:pPr>
              <a:lnSpc>
                <a:spcPct val="80000"/>
              </a:lnSpc>
            </a:pPr>
            <a:endParaRPr lang="en-US" altLang="en-US" sz="1600" dirty="0"/>
          </a:p>
          <a:p>
            <a:pPr>
              <a:lnSpc>
                <a:spcPct val="80000"/>
              </a:lnSpc>
            </a:pPr>
            <a:r>
              <a:rPr lang="en-US" altLang="en-US" sz="1600" dirty="0"/>
              <a:t>Ladybirds - </a:t>
            </a:r>
            <a:r>
              <a:rPr lang="en-US" altLang="en-US" sz="1600" dirty="0" err="1"/>
              <a:t>Mrs</a:t>
            </a:r>
            <a:r>
              <a:rPr lang="en-US" altLang="en-US" sz="1600" dirty="0"/>
              <a:t> Howell </a:t>
            </a:r>
            <a:r>
              <a:rPr lang="en-US" altLang="en-US" sz="1800" dirty="0"/>
              <a:t>          	</a:t>
            </a:r>
            <a:r>
              <a:rPr lang="en-US" altLang="en-US" sz="1600" dirty="0"/>
              <a:t>Grasshoppers – Miss </a:t>
            </a:r>
            <a:r>
              <a:rPr lang="en-US" altLang="en-US" sz="1600" dirty="0" err="1"/>
              <a:t>Ganning</a:t>
            </a:r>
            <a:r>
              <a:rPr lang="en-US" altLang="en-US" sz="1600" dirty="0"/>
              <a:t>	    </a:t>
            </a:r>
            <a:r>
              <a:rPr lang="en-US" altLang="en-US" sz="1800" dirty="0"/>
              <a:t>              </a:t>
            </a:r>
            <a:r>
              <a:rPr lang="en-US" altLang="en-US" sz="1600" dirty="0"/>
              <a:t>Bees - Miss Day</a:t>
            </a:r>
            <a:endParaRPr lang="en-US"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algn="ctr" eaLnBrk="1" hangingPunct="1">
              <a:lnSpc>
                <a:spcPct val="80000"/>
              </a:lnSpc>
            </a:pPr>
            <a:endParaRPr lang="en-US" altLang="en-US" sz="1600" dirty="0"/>
          </a:p>
          <a:p>
            <a:pPr algn="ctr">
              <a:lnSpc>
                <a:spcPct val="80000"/>
              </a:lnSpc>
            </a:pPr>
            <a:endParaRPr lang="en-US" altLang="en-US" sz="1600" dirty="0"/>
          </a:p>
          <a:p>
            <a:pPr algn="ctr">
              <a:lnSpc>
                <a:spcPct val="80000"/>
              </a:lnSpc>
            </a:pPr>
            <a:r>
              <a:rPr lang="en-US" altLang="en-US" sz="1600" dirty="0"/>
              <a:t>            Dragonflies – </a:t>
            </a:r>
            <a:r>
              <a:rPr lang="en-US" altLang="en-US" sz="1600" dirty="0" err="1"/>
              <a:t>Mrs</a:t>
            </a:r>
            <a:r>
              <a:rPr lang="en-US" altLang="en-US" sz="1600" dirty="0"/>
              <a:t> Kalia </a:t>
            </a:r>
            <a:endParaRPr lang="en-US" altLang="en-US" sz="2400" dirty="0"/>
          </a:p>
          <a:p>
            <a:pPr algn="ctr">
              <a:lnSpc>
                <a:spcPct val="80000"/>
              </a:lnSpc>
            </a:pPr>
            <a:r>
              <a:rPr lang="en-US" altLang="en-US" sz="1600" dirty="0"/>
              <a:t> </a:t>
            </a:r>
            <a:r>
              <a:rPr lang="en-US" altLang="en-US" sz="1800" dirty="0"/>
              <a:t>   </a:t>
            </a:r>
          </a:p>
          <a:p>
            <a:pPr algn="ctr">
              <a:lnSpc>
                <a:spcPct val="80000"/>
              </a:lnSpc>
            </a:pPr>
            <a:r>
              <a:rPr lang="en-US" altLang="en-US" sz="2000" dirty="0"/>
              <a:t>            Additional support staff will be with us throughout the year.</a:t>
            </a:r>
            <a:endParaRPr lang="en-US" sz="2000" dirty="0"/>
          </a:p>
          <a:p>
            <a:pPr algn="ctr">
              <a:lnSpc>
                <a:spcPct val="80000"/>
              </a:lnSpc>
            </a:pPr>
            <a:endParaRPr lang="en-US" altLang="en-US" sz="2000" dirty="0"/>
          </a:p>
          <a:p>
            <a:pPr algn="ctr">
              <a:lnSpc>
                <a:spcPct val="80000"/>
              </a:lnSpc>
            </a:pPr>
            <a:endParaRPr lang="en-GB" altLang="en-US" sz="1600" dirty="0"/>
          </a:p>
        </p:txBody>
      </p:sp>
      <p:sp>
        <p:nvSpPr>
          <p:cNvPr id="8196" name="AutoShape 12" descr="https://files.schudio.com/grove-vale-primary-school/imagecache/170x240c/people/15.jpeg">
            <a:extLst>
              <a:ext uri="{FF2B5EF4-FFF2-40B4-BE49-F238E27FC236}">
                <a16:creationId xmlns:a16="http://schemas.microsoft.com/office/drawing/2014/main" id="{6C1E302A-3416-9F47-A7BF-255B7EAE0C6A}"/>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Kinetic Letters" charset="0"/>
              </a:defRPr>
            </a:lvl1pPr>
            <a:lvl2pPr marL="742950" indent="-285750">
              <a:spcBef>
                <a:spcPct val="20000"/>
              </a:spcBef>
              <a:buChar char="–"/>
              <a:defRPr sz="2800">
                <a:solidFill>
                  <a:schemeClr val="tx1"/>
                </a:solidFill>
                <a:latin typeface="Kinetic Letters" charset="0"/>
              </a:defRPr>
            </a:lvl2pPr>
            <a:lvl3pPr marL="1143000" indent="-228600">
              <a:spcBef>
                <a:spcPct val="20000"/>
              </a:spcBef>
              <a:buChar char="•"/>
              <a:defRPr sz="2400">
                <a:solidFill>
                  <a:schemeClr val="tx1"/>
                </a:solidFill>
                <a:latin typeface="Kinetic Letters" charset="0"/>
              </a:defRPr>
            </a:lvl3pPr>
            <a:lvl4pPr marL="1600200" indent="-228600">
              <a:spcBef>
                <a:spcPct val="20000"/>
              </a:spcBef>
              <a:buChar char="–"/>
              <a:defRPr sz="2000">
                <a:solidFill>
                  <a:schemeClr val="tx1"/>
                </a:solidFill>
                <a:latin typeface="Kinetic Letters" charset="0"/>
              </a:defRPr>
            </a:lvl4pPr>
            <a:lvl5pPr marL="2057400" indent="-228600">
              <a:spcBef>
                <a:spcPct val="20000"/>
              </a:spcBef>
              <a:buChar char="»"/>
              <a:defRPr sz="2000">
                <a:solidFill>
                  <a:schemeClr val="tx1"/>
                </a:solidFill>
                <a:latin typeface="Kinetic Letters" charset="0"/>
              </a:defRPr>
            </a:lvl5pPr>
            <a:lvl6pPr marL="2514600" indent="-228600" eaLnBrk="0" fontAlgn="base" hangingPunct="0">
              <a:spcBef>
                <a:spcPct val="20000"/>
              </a:spcBef>
              <a:spcAft>
                <a:spcPct val="0"/>
              </a:spcAft>
              <a:buChar char="»"/>
              <a:defRPr sz="2000">
                <a:solidFill>
                  <a:schemeClr val="tx1"/>
                </a:solidFill>
                <a:latin typeface="Kinetic Letters" charset="0"/>
              </a:defRPr>
            </a:lvl6pPr>
            <a:lvl7pPr marL="2971800" indent="-228600" eaLnBrk="0" fontAlgn="base" hangingPunct="0">
              <a:spcBef>
                <a:spcPct val="20000"/>
              </a:spcBef>
              <a:spcAft>
                <a:spcPct val="0"/>
              </a:spcAft>
              <a:buChar char="»"/>
              <a:defRPr sz="2000">
                <a:solidFill>
                  <a:schemeClr val="tx1"/>
                </a:solidFill>
                <a:latin typeface="Kinetic Letters" charset="0"/>
              </a:defRPr>
            </a:lvl7pPr>
            <a:lvl8pPr marL="3429000" indent="-228600" eaLnBrk="0" fontAlgn="base" hangingPunct="0">
              <a:spcBef>
                <a:spcPct val="20000"/>
              </a:spcBef>
              <a:spcAft>
                <a:spcPct val="0"/>
              </a:spcAft>
              <a:buChar char="»"/>
              <a:defRPr sz="2000">
                <a:solidFill>
                  <a:schemeClr val="tx1"/>
                </a:solidFill>
                <a:latin typeface="Kinetic Letters" charset="0"/>
              </a:defRPr>
            </a:lvl8pPr>
            <a:lvl9pPr marL="3886200" indent="-228600" eaLnBrk="0" fontAlgn="base" hangingPunct="0">
              <a:spcBef>
                <a:spcPct val="20000"/>
              </a:spcBef>
              <a:spcAft>
                <a:spcPct val="0"/>
              </a:spcAft>
              <a:buChar char="»"/>
              <a:defRPr sz="2000">
                <a:solidFill>
                  <a:schemeClr val="tx1"/>
                </a:solidFill>
                <a:latin typeface="Kinetic Letters" charset="0"/>
              </a:defRPr>
            </a:lvl9pPr>
          </a:lstStyle>
          <a:p>
            <a:pPr>
              <a:spcBef>
                <a:spcPct val="0"/>
              </a:spcBef>
              <a:buFontTx/>
              <a:buNone/>
            </a:pPr>
            <a:endParaRPr lang="en-US" altLang="en-US" sz="1800">
              <a:latin typeface="Comic Sans MS" panose="030F0702030302020204" pitchFamily="66" charset="0"/>
            </a:endParaRPr>
          </a:p>
        </p:txBody>
      </p:sp>
      <p:sp>
        <p:nvSpPr>
          <p:cNvPr id="2" name="Rectangle 1">
            <a:extLst>
              <a:ext uri="{FF2B5EF4-FFF2-40B4-BE49-F238E27FC236}">
                <a16:creationId xmlns:a16="http://schemas.microsoft.com/office/drawing/2014/main" id="{507A8A29-FE2A-4F23-8E02-9BED4C18C23F}"/>
              </a:ext>
            </a:extLst>
          </p:cNvPr>
          <p:cNvSpPr/>
          <p:nvPr/>
        </p:nvSpPr>
        <p:spPr>
          <a:xfrm>
            <a:off x="2227059" y="565407"/>
            <a:ext cx="5430529" cy="1134028"/>
          </a:xfrm>
          <a:prstGeom prst="rect">
            <a:avLst/>
          </a:prstGeom>
        </p:spPr>
        <p:txBody>
          <a:bodyPr wrap="square" lIns="91440" tIns="45720" rIns="91440" bIns="45720" anchor="t">
            <a:spAutoFit/>
          </a:bodyPr>
          <a:lstStyle/>
          <a:p>
            <a:pPr eaLnBrk="1" hangingPunct="1">
              <a:lnSpc>
                <a:spcPct val="80000"/>
              </a:lnSpc>
              <a:defRPr/>
            </a:pPr>
            <a:endParaRPr lang="en-US" altLang="en-US" sz="2800" dirty="0">
              <a:latin typeface="+mj-lt"/>
              <a:cs typeface="Arial"/>
            </a:endParaRPr>
          </a:p>
          <a:p>
            <a:pPr>
              <a:lnSpc>
                <a:spcPct val="80000"/>
              </a:lnSpc>
              <a:defRPr/>
            </a:pPr>
            <a:endParaRPr lang="en-US" altLang="en-US" sz="2800" dirty="0">
              <a:latin typeface="+mj-lt"/>
              <a:cs typeface="Arial"/>
            </a:endParaRPr>
          </a:p>
          <a:p>
            <a:pPr>
              <a:lnSpc>
                <a:spcPct val="80000"/>
              </a:lnSpc>
              <a:defRPr/>
            </a:pPr>
            <a:r>
              <a:rPr lang="en-US" altLang="en-US" sz="2800">
                <a:latin typeface="+mj-lt"/>
                <a:cs typeface="Arial"/>
              </a:rPr>
              <a:t>Family Group Leaders are:</a:t>
            </a:r>
            <a:endParaRPr lang="en-US"/>
          </a:p>
        </p:txBody>
      </p:sp>
      <p:pic>
        <p:nvPicPr>
          <p:cNvPr id="8200" name="Picture 4">
            <a:extLst>
              <a:ext uri="{FF2B5EF4-FFF2-40B4-BE49-F238E27FC236}">
                <a16:creationId xmlns:a16="http://schemas.microsoft.com/office/drawing/2014/main" id="{96FCFB2C-BBA8-F3CB-0B4B-CF32B1002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584" y="4126630"/>
            <a:ext cx="1479395" cy="170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5">
            <a:extLst>
              <a:ext uri="{FF2B5EF4-FFF2-40B4-BE49-F238E27FC236}">
                <a16:creationId xmlns:a16="http://schemas.microsoft.com/office/drawing/2014/main" id="{DF81CACC-0663-56BA-8C6F-017B385A7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595" y="1715166"/>
            <a:ext cx="1479397" cy="185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a:extLst>
              <a:ext uri="{FF2B5EF4-FFF2-40B4-BE49-F238E27FC236}">
                <a16:creationId xmlns:a16="http://schemas.microsoft.com/office/drawing/2014/main" id="{7A7484AB-742F-F6F7-6DAA-00A8418DC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765" b="32916"/>
          <a:stretch>
            <a:fillRect/>
          </a:stretch>
        </p:blipFill>
        <p:spPr bwMode="auto">
          <a:xfrm>
            <a:off x="491728" y="1799511"/>
            <a:ext cx="1848024" cy="177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2C4476E-9AB9-8C65-D99C-42800DEADB35}"/>
              </a:ext>
            </a:extLst>
          </p:cNvPr>
          <p:cNvPicPr>
            <a:picLocks noChangeAspect="1"/>
          </p:cNvPicPr>
          <p:nvPr/>
        </p:nvPicPr>
        <p:blipFill>
          <a:blip r:embed="rId6"/>
          <a:stretch>
            <a:fillRect/>
          </a:stretch>
        </p:blipFill>
        <p:spPr>
          <a:xfrm>
            <a:off x="3479742" y="1716549"/>
            <a:ext cx="1594318" cy="1862046"/>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4320CFB0-BFEC-339B-D4AE-90E903710012}"/>
              </a:ext>
            </a:extLst>
          </p:cNvPr>
          <p:cNvSpPr>
            <a:spLocks noGrp="1" noChangeArrowheads="1"/>
          </p:cNvSpPr>
          <p:nvPr>
            <p:ph type="title"/>
          </p:nvPr>
        </p:nvSpPr>
        <p:spPr>
          <a:xfrm>
            <a:off x="718785" y="1514828"/>
            <a:ext cx="6870700" cy="700088"/>
          </a:xfrm>
        </p:spPr>
        <p:txBody>
          <a:bodyPr/>
          <a:lstStyle/>
          <a:p>
            <a:r>
              <a:rPr lang="en-GB" altLang="en-US" b="1" u="sng">
                <a:solidFill>
                  <a:srgbClr val="7030A0"/>
                </a:solidFill>
              </a:rPr>
              <a:t>What to expect on tapestry before the end of term</a:t>
            </a:r>
          </a:p>
        </p:txBody>
      </p:sp>
      <p:sp>
        <p:nvSpPr>
          <p:cNvPr id="41987" name="Content Placeholder 2">
            <a:extLst>
              <a:ext uri="{FF2B5EF4-FFF2-40B4-BE49-F238E27FC236}">
                <a16:creationId xmlns:a16="http://schemas.microsoft.com/office/drawing/2014/main" id="{69F3D86D-CEA6-4049-ABCC-34DCBE2795E8}"/>
              </a:ext>
            </a:extLst>
          </p:cNvPr>
          <p:cNvSpPr>
            <a:spLocks noGrp="1" noChangeArrowheads="1"/>
          </p:cNvSpPr>
          <p:nvPr>
            <p:ph idx="1"/>
          </p:nvPr>
        </p:nvSpPr>
        <p:spPr>
          <a:xfrm>
            <a:off x="601133" y="2343856"/>
            <a:ext cx="7696200" cy="2168525"/>
          </a:xfrm>
        </p:spPr>
        <p:txBody>
          <a:bodyPr/>
          <a:lstStyle/>
          <a:p>
            <a:pPr>
              <a:defRPr/>
            </a:pPr>
            <a:r>
              <a:rPr lang="en-GB" altLang="en-US" sz="4000" dirty="0"/>
              <a:t>This </a:t>
            </a:r>
            <a:r>
              <a:rPr lang="en-GB" altLang="en-US" sz="4000" dirty="0" err="1"/>
              <a:t>powerpoint</a:t>
            </a:r>
            <a:endParaRPr lang="en-GB" altLang="en-US" sz="4000" dirty="0"/>
          </a:p>
          <a:p>
            <a:pPr>
              <a:defRPr/>
            </a:pPr>
            <a:r>
              <a:rPr lang="en-GB" altLang="en-US" sz="4000" dirty="0"/>
              <a:t>Summer Project/ School Readiness jigsaw reminder</a:t>
            </a:r>
          </a:p>
          <a:p>
            <a:pPr>
              <a:defRPr/>
            </a:pPr>
            <a:r>
              <a:rPr lang="en-GB" altLang="en-US" sz="4000" dirty="0"/>
              <a:t>Family group information</a:t>
            </a:r>
          </a:p>
          <a:p>
            <a:pPr>
              <a:defRPr/>
            </a:pPr>
            <a:r>
              <a:rPr lang="en-GB" altLang="en-US" sz="4000" dirty="0"/>
              <a:t>Confirmed dates, times for full time start. </a:t>
            </a:r>
          </a:p>
          <a:p>
            <a:pPr marL="0" indent="0">
              <a:buFontTx/>
              <a:buNone/>
              <a:defRPr/>
            </a:pPr>
            <a:endParaRPr lang="en-GB" alt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8859310-3217-14E1-F910-27F63EFCD891}"/>
              </a:ext>
            </a:extLst>
          </p:cNvPr>
          <p:cNvSpPr>
            <a:spLocks noGrp="1" noChangeArrowheads="1"/>
          </p:cNvSpPr>
          <p:nvPr>
            <p:ph type="title"/>
          </p:nvPr>
        </p:nvSpPr>
        <p:spPr>
          <a:xfrm>
            <a:off x="1136650" y="2205038"/>
            <a:ext cx="6870700" cy="1600200"/>
          </a:xfrm>
        </p:spPr>
        <p:txBody>
          <a:bodyPr/>
          <a:lstStyle/>
          <a:p>
            <a:br>
              <a:rPr lang="en-GB" altLang="en-US" sz="7200" b="1">
                <a:solidFill>
                  <a:srgbClr val="7030A0"/>
                </a:solidFill>
              </a:rPr>
            </a:br>
            <a:br>
              <a:rPr lang="en-GB" altLang="en-US" sz="7200" b="1">
                <a:solidFill>
                  <a:srgbClr val="7030A0"/>
                </a:solidFill>
              </a:rPr>
            </a:br>
            <a:r>
              <a:rPr lang="en-GB" altLang="en-US" sz="7200" b="1">
                <a:solidFill>
                  <a:srgbClr val="7030A0"/>
                </a:solidFill>
              </a:rPr>
              <a:t>Before and After School Club</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E3F93B8-258E-5D4C-E539-E76749102A20}"/>
              </a:ext>
            </a:extLst>
          </p:cNvPr>
          <p:cNvSpPr>
            <a:spLocks noGrp="1" noChangeArrowheads="1"/>
          </p:cNvSpPr>
          <p:nvPr>
            <p:ph type="title"/>
          </p:nvPr>
        </p:nvSpPr>
        <p:spPr>
          <a:xfrm>
            <a:off x="1136650" y="3771371"/>
            <a:ext cx="6870700" cy="1600200"/>
          </a:xfrm>
        </p:spPr>
        <p:txBody>
          <a:bodyPr/>
          <a:lstStyle/>
          <a:p>
            <a:br>
              <a:rPr lang="en-GB" altLang="en-US" sz="7200" b="1" dirty="0">
                <a:solidFill>
                  <a:srgbClr val="7030A0"/>
                </a:solidFill>
              </a:rPr>
            </a:br>
            <a:br>
              <a:rPr lang="en-GB" altLang="en-US" sz="7200" b="1" dirty="0">
                <a:solidFill>
                  <a:srgbClr val="7030A0"/>
                </a:solidFill>
              </a:rPr>
            </a:br>
            <a:r>
              <a:rPr lang="en-GB" altLang="en-US" sz="7200" b="1" dirty="0">
                <a:solidFill>
                  <a:srgbClr val="7030A0"/>
                </a:solidFill>
              </a:rPr>
              <a:t>Any questions?</a:t>
            </a:r>
            <a:br>
              <a:rPr lang="en-GB" altLang="en-US" sz="7200" b="1" dirty="0">
                <a:solidFill>
                  <a:srgbClr val="7030A0"/>
                </a:solidFill>
              </a:rPr>
            </a:br>
            <a:br>
              <a:rPr lang="en-GB" altLang="en-US" sz="7200" b="1" dirty="0">
                <a:solidFill>
                  <a:srgbClr val="7030A0"/>
                </a:solidFill>
              </a:rPr>
            </a:br>
            <a:r>
              <a:rPr lang="en-GB" altLang="en-US" sz="4800" b="1" dirty="0">
                <a:solidFill>
                  <a:srgbClr val="7030A0"/>
                </a:solidFill>
              </a:rPr>
              <a:t>Welcome Packs – </a:t>
            </a:r>
            <a:r>
              <a:rPr lang="en-GB" altLang="en-US" sz="3200" b="1" dirty="0">
                <a:solidFill>
                  <a:srgbClr val="7030A0"/>
                </a:solidFill>
              </a:rPr>
              <a:t>please return to school ASAP but no later than Friday 26</a:t>
            </a:r>
            <a:r>
              <a:rPr lang="en-GB" altLang="en-US" sz="3200" b="1" baseline="30000" dirty="0">
                <a:solidFill>
                  <a:srgbClr val="7030A0"/>
                </a:solidFill>
              </a:rPr>
              <a:t>th</a:t>
            </a:r>
            <a:r>
              <a:rPr lang="en-GB" altLang="en-US" sz="3200" b="1" dirty="0">
                <a:solidFill>
                  <a:srgbClr val="7030A0"/>
                </a:solidFill>
              </a:rPr>
              <a:t> June</a:t>
            </a:r>
            <a:br>
              <a:rPr lang="en-GB" altLang="en-US" sz="4800" b="1" dirty="0">
                <a:solidFill>
                  <a:srgbClr val="7030A0"/>
                </a:solidFill>
              </a:rPr>
            </a:br>
            <a:r>
              <a:rPr lang="en-GB" altLang="en-US" sz="4800" b="1" dirty="0">
                <a:solidFill>
                  <a:srgbClr val="7030A0"/>
                </a:solidFill>
              </a:rPr>
              <a:t>Stay and Play booking forms – </a:t>
            </a:r>
            <a:r>
              <a:rPr lang="en-GB" altLang="en-US" sz="3000" b="1" dirty="0">
                <a:solidFill>
                  <a:srgbClr val="7030A0"/>
                </a:solidFill>
              </a:rPr>
              <a:t>not for Little </a:t>
            </a:r>
            <a:r>
              <a:rPr lang="en-GB" altLang="en-US" sz="3000" b="1" dirty="0" err="1">
                <a:solidFill>
                  <a:srgbClr val="7030A0"/>
                </a:solidFill>
              </a:rPr>
              <a:t>Valers</a:t>
            </a:r>
            <a:endParaRPr lang="en-GB" altLang="en-US" sz="3000" b="1" dirty="0">
              <a:solidFill>
                <a:srgbClr val="7030A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8BA5566-3D49-F38F-DD17-01CFED4AE930}"/>
              </a:ext>
            </a:extLst>
          </p:cNvPr>
          <p:cNvSpPr>
            <a:spLocks noGrp="1" noChangeArrowheads="1"/>
          </p:cNvSpPr>
          <p:nvPr>
            <p:ph type="title"/>
          </p:nvPr>
        </p:nvSpPr>
        <p:spPr>
          <a:xfrm>
            <a:off x="685800" y="152400"/>
            <a:ext cx="6870700" cy="1116013"/>
          </a:xfrm>
        </p:spPr>
        <p:txBody>
          <a:bodyPr/>
          <a:lstStyle/>
          <a:p>
            <a:r>
              <a:rPr lang="en-US" altLang="en-US" sz="5400" u="sng">
                <a:solidFill>
                  <a:srgbClr val="7030A0"/>
                </a:solidFill>
              </a:rPr>
              <a:t>Partnership</a:t>
            </a:r>
            <a:endParaRPr lang="en-GB" altLang="en-US" sz="5400"/>
          </a:p>
        </p:txBody>
      </p:sp>
      <p:sp>
        <p:nvSpPr>
          <p:cNvPr id="9219" name="Content Placeholder 2">
            <a:extLst>
              <a:ext uri="{FF2B5EF4-FFF2-40B4-BE49-F238E27FC236}">
                <a16:creationId xmlns:a16="http://schemas.microsoft.com/office/drawing/2014/main" id="{2E5845B9-C498-A6D9-FD6B-E237C4D71809}"/>
              </a:ext>
            </a:extLst>
          </p:cNvPr>
          <p:cNvSpPr>
            <a:spLocks noGrp="1" noChangeArrowheads="1"/>
          </p:cNvSpPr>
          <p:nvPr>
            <p:ph idx="1"/>
          </p:nvPr>
        </p:nvSpPr>
        <p:spPr>
          <a:xfrm>
            <a:off x="650875" y="1052513"/>
            <a:ext cx="7696200" cy="3657600"/>
          </a:xfrm>
        </p:spPr>
        <p:txBody>
          <a:bodyPr/>
          <a:lstStyle/>
          <a:p>
            <a:r>
              <a:rPr lang="en-GB" altLang="en-US" dirty="0"/>
              <a:t>Attendance</a:t>
            </a:r>
          </a:p>
          <a:p>
            <a:r>
              <a:rPr lang="en-GB" altLang="en-US" dirty="0"/>
              <a:t>Punctuality </a:t>
            </a:r>
          </a:p>
          <a:p>
            <a:r>
              <a:rPr lang="en-GB" altLang="en-US" dirty="0"/>
              <a:t>Leave of absence</a:t>
            </a:r>
          </a:p>
          <a:p>
            <a:r>
              <a:rPr lang="en-GB" altLang="en-US" dirty="0"/>
              <a:t>Parent partnership – communication protocols; parent code of conduct</a:t>
            </a:r>
          </a:p>
          <a:p>
            <a:r>
              <a:rPr lang="en-GB" altLang="en-US" dirty="0"/>
              <a:t>Social Media </a:t>
            </a:r>
          </a:p>
          <a:p>
            <a:r>
              <a:rPr lang="en-GB" altLang="en-US" dirty="0"/>
              <a:t>HAF &amp; Pupil Premium Funding</a:t>
            </a:r>
          </a:p>
          <a:p>
            <a:pPr algn="ctr"/>
            <a:r>
              <a:rPr lang="en-GB" altLang="en-US" dirty="0"/>
              <a:t>School lunches- allergens, dietary requirements </a:t>
            </a:r>
          </a:p>
          <a:p>
            <a:endParaRPr lang="en-GB"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BE5E425-29B3-4DC4-BF89-2E38D6FAFC7E}"/>
              </a:ext>
            </a:extLst>
          </p:cNvPr>
          <p:cNvSpPr>
            <a:spLocks noGrp="1" noChangeArrowheads="1"/>
          </p:cNvSpPr>
          <p:nvPr>
            <p:ph type="title"/>
          </p:nvPr>
        </p:nvSpPr>
        <p:spPr>
          <a:xfrm>
            <a:off x="1301750" y="1016000"/>
            <a:ext cx="6870700" cy="915988"/>
          </a:xfrm>
        </p:spPr>
        <p:txBody>
          <a:bodyPr/>
          <a:lstStyle/>
          <a:p>
            <a:r>
              <a:rPr lang="en-GB" altLang="en-US" sz="6000" b="1" u="sng">
                <a:solidFill>
                  <a:srgbClr val="7030A0"/>
                </a:solidFill>
              </a:rPr>
              <a:t>Our School Drivers</a:t>
            </a:r>
          </a:p>
        </p:txBody>
      </p:sp>
      <p:pic>
        <p:nvPicPr>
          <p:cNvPr id="10243" name="Content Placeholder 3">
            <a:extLst>
              <a:ext uri="{FF2B5EF4-FFF2-40B4-BE49-F238E27FC236}">
                <a16:creationId xmlns:a16="http://schemas.microsoft.com/office/drawing/2014/main" id="{4E11F40A-AA43-2959-A726-F6C1958121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91163" y="2058988"/>
            <a:ext cx="2039937" cy="1816100"/>
          </a:xfrm>
        </p:spPr>
      </p:pic>
      <p:pic>
        <p:nvPicPr>
          <p:cNvPr id="10244" name="Picture 4">
            <a:extLst>
              <a:ext uri="{FF2B5EF4-FFF2-40B4-BE49-F238E27FC236}">
                <a16:creationId xmlns:a16="http://schemas.microsoft.com/office/drawing/2014/main" id="{31A22214-FBF5-E0A5-7CD8-F9A28A8B8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4281488"/>
            <a:ext cx="20288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A3F68120-1EBC-826A-7E4A-F666050CD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281488"/>
            <a:ext cx="25066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775537CD-01AF-C4F8-A5EF-63A065A23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550" y="2058988"/>
            <a:ext cx="25987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1574C80B-0429-02C2-E872-F40B985FD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88" y="2060575"/>
            <a:ext cx="2414587"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a:extLst>
              <a:ext uri="{FF2B5EF4-FFF2-40B4-BE49-F238E27FC236}">
                <a16:creationId xmlns:a16="http://schemas.microsoft.com/office/drawing/2014/main" id="{4694490B-959F-893E-AEED-8680BD642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6863" y="4281488"/>
            <a:ext cx="24161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88C3F57-CCF2-FFFF-15E7-EA4C0DE2834A}"/>
              </a:ext>
            </a:extLst>
          </p:cNvPr>
          <p:cNvSpPr>
            <a:spLocks noGrp="1" noChangeArrowheads="1"/>
          </p:cNvSpPr>
          <p:nvPr>
            <p:ph type="title"/>
          </p:nvPr>
        </p:nvSpPr>
        <p:spPr>
          <a:xfrm>
            <a:off x="971550" y="260350"/>
            <a:ext cx="6870700" cy="771525"/>
          </a:xfrm>
        </p:spPr>
        <p:txBody>
          <a:bodyPr/>
          <a:lstStyle/>
          <a:p>
            <a:r>
              <a:rPr lang="en-US" altLang="en-US" b="1" u="sng">
                <a:solidFill>
                  <a:srgbClr val="7030A0"/>
                </a:solidFill>
              </a:rPr>
              <a:t>Organisation</a:t>
            </a:r>
            <a:endParaRPr lang="en-GB" altLang="en-US" b="1" u="sng">
              <a:solidFill>
                <a:srgbClr val="7030A0"/>
              </a:solidFill>
            </a:endParaRPr>
          </a:p>
        </p:txBody>
      </p:sp>
      <p:sp>
        <p:nvSpPr>
          <p:cNvPr id="11267" name="Content Placeholder 2">
            <a:extLst>
              <a:ext uri="{FF2B5EF4-FFF2-40B4-BE49-F238E27FC236}">
                <a16:creationId xmlns:a16="http://schemas.microsoft.com/office/drawing/2014/main" id="{F7238674-74B8-77E6-2FCC-42C88B1F161F}"/>
              </a:ext>
            </a:extLst>
          </p:cNvPr>
          <p:cNvSpPr>
            <a:spLocks noGrp="1" noChangeArrowheads="1"/>
          </p:cNvSpPr>
          <p:nvPr>
            <p:ph idx="1"/>
          </p:nvPr>
        </p:nvSpPr>
        <p:spPr>
          <a:xfrm>
            <a:off x="942975" y="1600200"/>
            <a:ext cx="7696200" cy="3657600"/>
          </a:xfrm>
        </p:spPr>
        <p:txBody>
          <a:bodyPr/>
          <a:lstStyle/>
          <a:p>
            <a:r>
              <a:rPr lang="en-US" altLang="en-US" sz="4000"/>
              <a:t>We work as one Reception unit</a:t>
            </a:r>
          </a:p>
          <a:p>
            <a:r>
              <a:rPr lang="en-US" altLang="en-US" sz="4000"/>
              <a:t>All staff are involved in teaching your child</a:t>
            </a:r>
          </a:p>
          <a:p>
            <a:r>
              <a:rPr lang="en-US" altLang="en-US" sz="4000"/>
              <a:t>Children will have access to and learn in all areas of our learning environment</a:t>
            </a:r>
          </a:p>
          <a:p>
            <a:endParaRPr lang="en-US" altLang="en-US"/>
          </a:p>
          <a:p>
            <a:endParaRPr lang="en-GB"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223BDB5-6D7B-4318-263C-519CD6FB0AB8}"/>
              </a:ext>
            </a:extLst>
          </p:cNvPr>
          <p:cNvSpPr>
            <a:spLocks noGrp="1" noChangeArrowheads="1"/>
          </p:cNvSpPr>
          <p:nvPr>
            <p:ph type="title"/>
          </p:nvPr>
        </p:nvSpPr>
        <p:spPr>
          <a:xfrm>
            <a:off x="971550" y="260350"/>
            <a:ext cx="6870700" cy="771525"/>
          </a:xfrm>
        </p:spPr>
        <p:txBody>
          <a:bodyPr/>
          <a:lstStyle/>
          <a:p>
            <a:r>
              <a:rPr lang="en-US" altLang="en-US" b="1" u="sng">
                <a:solidFill>
                  <a:srgbClr val="7030A0"/>
                </a:solidFill>
              </a:rPr>
              <a:t>Organisation</a:t>
            </a:r>
            <a:endParaRPr lang="en-GB" altLang="en-US" b="1" u="sng">
              <a:solidFill>
                <a:srgbClr val="7030A0"/>
              </a:solidFill>
            </a:endParaRPr>
          </a:p>
        </p:txBody>
      </p:sp>
      <p:sp>
        <p:nvSpPr>
          <p:cNvPr id="12291" name="Content Placeholder 2">
            <a:extLst>
              <a:ext uri="{FF2B5EF4-FFF2-40B4-BE49-F238E27FC236}">
                <a16:creationId xmlns:a16="http://schemas.microsoft.com/office/drawing/2014/main" id="{1740DE90-D8D1-C57F-87E9-2C153DAD815D}"/>
              </a:ext>
            </a:extLst>
          </p:cNvPr>
          <p:cNvSpPr>
            <a:spLocks noGrp="1" noChangeArrowheads="1"/>
          </p:cNvSpPr>
          <p:nvPr>
            <p:ph idx="1"/>
          </p:nvPr>
        </p:nvSpPr>
        <p:spPr>
          <a:xfrm>
            <a:off x="947738" y="908050"/>
            <a:ext cx="7696200" cy="3657600"/>
          </a:xfrm>
        </p:spPr>
        <p:txBody>
          <a:bodyPr/>
          <a:lstStyle/>
          <a:p>
            <a:r>
              <a:rPr lang="en-US" altLang="en-US" sz="3000" dirty="0"/>
              <a:t>Your child will have a Family Group Leader who will be your point of contact if you have any concerns or information to pass over. </a:t>
            </a:r>
          </a:p>
          <a:p>
            <a:r>
              <a:rPr lang="en-US" altLang="en-US" sz="3000" dirty="0"/>
              <a:t>Your child will be allocated a Home Room where they will have their peg for their coats and spare clothes bag.</a:t>
            </a:r>
          </a:p>
          <a:p>
            <a:pPr algn="ctr"/>
            <a:r>
              <a:rPr lang="en-US" altLang="en-US" sz="3000" dirty="0"/>
              <a:t>Information about who your child’s Family Group Leader is will be sent via Tapestry before the end of term.  </a:t>
            </a:r>
            <a:endParaRPr lang="en-US" altLang="en-US" dirty="0"/>
          </a:p>
          <a:p>
            <a:endParaRPr lang="en-GB"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B384A52-BA91-C1E7-E6E4-91A863C6B3DD}"/>
              </a:ext>
            </a:extLst>
          </p:cNvPr>
          <p:cNvSpPr>
            <a:spLocks noGrp="1" noChangeArrowheads="1"/>
          </p:cNvSpPr>
          <p:nvPr>
            <p:ph type="title"/>
          </p:nvPr>
        </p:nvSpPr>
        <p:spPr>
          <a:xfrm>
            <a:off x="660047" y="495653"/>
            <a:ext cx="7283979" cy="1162050"/>
          </a:xfrm>
        </p:spPr>
        <p:txBody>
          <a:bodyPr/>
          <a:lstStyle/>
          <a:p>
            <a:pPr algn="ctr"/>
            <a:r>
              <a:rPr lang="en-US" altLang="en-US" sz="4800" u="sng">
                <a:solidFill>
                  <a:srgbClr val="7030A0"/>
                </a:solidFill>
              </a:rPr>
              <a:t>Learning Environment</a:t>
            </a:r>
            <a:endParaRPr lang="en-GB" altLang="en-US" sz="4800" u="sng">
              <a:solidFill>
                <a:srgbClr val="7030A0"/>
              </a:solidFill>
            </a:endParaRPr>
          </a:p>
        </p:txBody>
      </p:sp>
      <p:sp>
        <p:nvSpPr>
          <p:cNvPr id="13315" name="Text Placeholder 1">
            <a:extLst>
              <a:ext uri="{FF2B5EF4-FFF2-40B4-BE49-F238E27FC236}">
                <a16:creationId xmlns:a16="http://schemas.microsoft.com/office/drawing/2014/main" id="{9ABEA094-38EF-1C5E-1AB0-C287A2D38C3F}"/>
              </a:ext>
            </a:extLst>
          </p:cNvPr>
          <p:cNvSpPr>
            <a:spLocks noGrp="1" noChangeArrowheads="1"/>
          </p:cNvSpPr>
          <p:nvPr>
            <p:ph type="body" sz="half" idx="2"/>
          </p:nvPr>
        </p:nvSpPr>
        <p:spPr>
          <a:xfrm>
            <a:off x="2638602" y="1651000"/>
            <a:ext cx="4176712" cy="5337175"/>
          </a:xfrm>
        </p:spPr>
        <p:txBody>
          <a:bodyPr/>
          <a:lstStyle/>
          <a:p>
            <a:endParaRPr lang="en-US" altLang="en-US" sz="3600" dirty="0"/>
          </a:p>
          <a:p>
            <a:r>
              <a:rPr lang="en-US" altLang="en-US" sz="3600" dirty="0"/>
              <a:t>Curiosity Hub</a:t>
            </a:r>
          </a:p>
          <a:p>
            <a:r>
              <a:rPr lang="en-US" altLang="en-US" sz="3600" dirty="0"/>
              <a:t>Creativity Hub</a:t>
            </a:r>
          </a:p>
          <a:p>
            <a:r>
              <a:rPr lang="en-US" altLang="en-US" sz="3600" dirty="0"/>
              <a:t>Imagination Hub</a:t>
            </a:r>
          </a:p>
          <a:p>
            <a:r>
              <a:rPr lang="en-US" altLang="en-US" sz="3600" dirty="0"/>
              <a:t>Exploration Hub</a:t>
            </a:r>
            <a:endParaRPr lang="en-GB" altLang="en-US" sz="3600" dirty="0"/>
          </a:p>
          <a:p>
            <a:endParaRPr lang="en-GB" altLang="en-US" sz="2800" dirty="0"/>
          </a:p>
        </p:txBody>
      </p:sp>
      <p:pic>
        <p:nvPicPr>
          <p:cNvPr id="3" name="Picture 2">
            <a:extLst>
              <a:ext uri="{FF2B5EF4-FFF2-40B4-BE49-F238E27FC236}">
                <a16:creationId xmlns:a16="http://schemas.microsoft.com/office/drawing/2014/main" id="{8FC0C74E-DD84-6F89-E152-EAE9C4BFC526}"/>
              </a:ext>
            </a:extLst>
          </p:cNvPr>
          <p:cNvPicPr>
            <a:picLocks noChangeAspect="1"/>
          </p:cNvPicPr>
          <p:nvPr/>
        </p:nvPicPr>
        <p:blipFill>
          <a:blip r:embed="rId2"/>
          <a:stretch>
            <a:fillRect/>
          </a:stretch>
        </p:blipFill>
        <p:spPr>
          <a:xfrm>
            <a:off x="2160711" y="2348880"/>
            <a:ext cx="4422000" cy="3316500"/>
          </a:xfrm>
          <a:prstGeom prst="rect">
            <a:avLst/>
          </a:prstGeom>
        </p:spPr>
      </p:pic>
      <p:pic>
        <p:nvPicPr>
          <p:cNvPr id="5" name="Picture 4">
            <a:extLst>
              <a:ext uri="{FF2B5EF4-FFF2-40B4-BE49-F238E27FC236}">
                <a16:creationId xmlns:a16="http://schemas.microsoft.com/office/drawing/2014/main" id="{06633E8D-9CDA-BD1F-46B9-1A4357FA4DB1}"/>
              </a:ext>
            </a:extLst>
          </p:cNvPr>
          <p:cNvPicPr>
            <a:picLocks noChangeAspect="1"/>
          </p:cNvPicPr>
          <p:nvPr/>
        </p:nvPicPr>
        <p:blipFill>
          <a:blip r:embed="rId3"/>
          <a:stretch>
            <a:fillRect/>
          </a:stretch>
        </p:blipFill>
        <p:spPr>
          <a:xfrm>
            <a:off x="2160711" y="2333724"/>
            <a:ext cx="4422000" cy="3316500"/>
          </a:xfrm>
          <a:prstGeom prst="rect">
            <a:avLst/>
          </a:prstGeom>
        </p:spPr>
      </p:pic>
      <p:pic>
        <p:nvPicPr>
          <p:cNvPr id="7" name="Picture 6">
            <a:extLst>
              <a:ext uri="{FF2B5EF4-FFF2-40B4-BE49-F238E27FC236}">
                <a16:creationId xmlns:a16="http://schemas.microsoft.com/office/drawing/2014/main" id="{567A5E00-DF9C-424E-E15A-6DAB720BCA4B}"/>
              </a:ext>
            </a:extLst>
          </p:cNvPr>
          <p:cNvPicPr>
            <a:picLocks noChangeAspect="1"/>
          </p:cNvPicPr>
          <p:nvPr/>
        </p:nvPicPr>
        <p:blipFill>
          <a:blip r:embed="rId4"/>
          <a:stretch>
            <a:fillRect/>
          </a:stretch>
        </p:blipFill>
        <p:spPr>
          <a:xfrm>
            <a:off x="2182290" y="2300400"/>
            <a:ext cx="4422000" cy="331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F6E3D2C-F323-944A-1263-93A8DD401540}"/>
              </a:ext>
            </a:extLst>
          </p:cNvPr>
          <p:cNvSpPr>
            <a:spLocks noGrp="1" noChangeArrowheads="1"/>
          </p:cNvSpPr>
          <p:nvPr>
            <p:ph type="title"/>
          </p:nvPr>
        </p:nvSpPr>
        <p:spPr>
          <a:xfrm>
            <a:off x="881063" y="33338"/>
            <a:ext cx="6870700" cy="915987"/>
          </a:xfrm>
        </p:spPr>
        <p:txBody>
          <a:bodyPr/>
          <a:lstStyle/>
          <a:p>
            <a:pPr eaLnBrk="1" hangingPunct="1"/>
            <a:r>
              <a:rPr lang="en-GB" altLang="en-US" b="1" u="sng">
                <a:solidFill>
                  <a:srgbClr val="7030A0"/>
                </a:solidFill>
              </a:rPr>
              <a:t>EYFS Curriculum</a:t>
            </a:r>
          </a:p>
        </p:txBody>
      </p:sp>
      <p:sp>
        <p:nvSpPr>
          <p:cNvPr id="15363" name="Rectangle 3">
            <a:extLst>
              <a:ext uri="{FF2B5EF4-FFF2-40B4-BE49-F238E27FC236}">
                <a16:creationId xmlns:a16="http://schemas.microsoft.com/office/drawing/2014/main" id="{63E41252-2523-4B22-9BA1-C6C92EB9BE59}"/>
              </a:ext>
            </a:extLst>
          </p:cNvPr>
          <p:cNvSpPr>
            <a:spLocks noGrp="1" noChangeArrowheads="1"/>
          </p:cNvSpPr>
          <p:nvPr>
            <p:ph type="body" idx="1"/>
          </p:nvPr>
        </p:nvSpPr>
        <p:spPr>
          <a:xfrm>
            <a:off x="323850" y="928688"/>
            <a:ext cx="7427913" cy="4587875"/>
          </a:xfrm>
        </p:spPr>
        <p:txBody>
          <a:bodyPr/>
          <a:lstStyle/>
          <a:p>
            <a:pPr algn="ctr" eaLnBrk="1" hangingPunct="1">
              <a:lnSpc>
                <a:spcPct val="90000"/>
              </a:lnSpc>
              <a:buFontTx/>
              <a:buNone/>
              <a:defRPr/>
            </a:pPr>
            <a:r>
              <a:rPr lang="en-GB" altLang="en-US" sz="2800" dirty="0"/>
              <a:t>At Grove Vale we follow the Statutory Early Years Foundation Stage Curriculum.</a:t>
            </a:r>
          </a:p>
          <a:p>
            <a:pPr eaLnBrk="1" hangingPunct="1">
              <a:lnSpc>
                <a:spcPct val="90000"/>
              </a:lnSpc>
              <a:buFontTx/>
              <a:buNone/>
              <a:defRPr/>
            </a:pPr>
            <a:r>
              <a:rPr lang="en-GB" altLang="en-US" sz="2800" dirty="0"/>
              <a:t> </a:t>
            </a:r>
            <a:r>
              <a:rPr lang="en-GB" altLang="en-US" sz="2800" u="sng" dirty="0"/>
              <a:t>There are 7 areas of development.  </a:t>
            </a:r>
          </a:p>
          <a:p>
            <a:pPr eaLnBrk="1" hangingPunct="1">
              <a:lnSpc>
                <a:spcPct val="80000"/>
              </a:lnSpc>
              <a:defRPr/>
            </a:pPr>
            <a:r>
              <a:rPr lang="en-GB" altLang="en-US" sz="2800" dirty="0"/>
              <a:t>Communication and Language</a:t>
            </a:r>
          </a:p>
          <a:p>
            <a:pPr eaLnBrk="1" hangingPunct="1">
              <a:lnSpc>
                <a:spcPct val="80000"/>
              </a:lnSpc>
              <a:defRPr/>
            </a:pPr>
            <a:r>
              <a:rPr lang="en-GB" altLang="en-US" sz="2800" dirty="0"/>
              <a:t>Physical Development</a:t>
            </a:r>
          </a:p>
          <a:p>
            <a:pPr eaLnBrk="1" hangingPunct="1">
              <a:lnSpc>
                <a:spcPct val="80000"/>
              </a:lnSpc>
              <a:defRPr/>
            </a:pPr>
            <a:r>
              <a:rPr lang="en-GB" altLang="en-US" sz="2800" dirty="0"/>
              <a:t>Personal Social and Emotional Development</a:t>
            </a:r>
          </a:p>
          <a:p>
            <a:pPr eaLnBrk="1" hangingPunct="1">
              <a:lnSpc>
                <a:spcPct val="90000"/>
              </a:lnSpc>
              <a:defRPr/>
            </a:pPr>
            <a:r>
              <a:rPr lang="en-GB" altLang="en-US" sz="2800" dirty="0"/>
              <a:t>Literacy</a:t>
            </a:r>
          </a:p>
          <a:p>
            <a:pPr eaLnBrk="1" hangingPunct="1">
              <a:lnSpc>
                <a:spcPct val="90000"/>
              </a:lnSpc>
              <a:defRPr/>
            </a:pPr>
            <a:r>
              <a:rPr lang="en-GB" altLang="en-US" sz="2800" dirty="0"/>
              <a:t>Mathematics</a:t>
            </a:r>
          </a:p>
          <a:p>
            <a:pPr eaLnBrk="1" hangingPunct="1">
              <a:lnSpc>
                <a:spcPct val="90000"/>
              </a:lnSpc>
              <a:defRPr/>
            </a:pPr>
            <a:r>
              <a:rPr lang="en-GB" altLang="en-US" sz="2800" dirty="0"/>
              <a:t>Understanding of the World</a:t>
            </a:r>
          </a:p>
          <a:p>
            <a:pPr eaLnBrk="1" hangingPunct="1">
              <a:lnSpc>
                <a:spcPct val="90000"/>
              </a:lnSpc>
              <a:defRPr/>
            </a:pPr>
            <a:r>
              <a:rPr lang="en-GB" altLang="en-US" sz="2800" dirty="0"/>
              <a:t>Expressive Arts and Design</a:t>
            </a:r>
          </a:p>
          <a:p>
            <a:pPr eaLnBrk="1" hangingPunct="1">
              <a:lnSpc>
                <a:spcPct val="90000"/>
              </a:lnSpc>
              <a:defRPr/>
            </a:pPr>
            <a:endParaRPr lang="en-GB" altLang="en-US" sz="2400" dirty="0"/>
          </a:p>
          <a:p>
            <a:pPr marL="0" indent="0" algn="r" eaLnBrk="1" hangingPunct="1">
              <a:lnSpc>
                <a:spcPct val="90000"/>
              </a:lnSpc>
              <a:buNone/>
              <a:defRPr/>
            </a:pPr>
            <a:r>
              <a:rPr lang="en-GB" altLang="en-US" sz="2400" dirty="0"/>
              <a:t> There will be a meeting on the EYFS curriculum in September.</a:t>
            </a:r>
          </a:p>
          <a:p>
            <a:pPr eaLnBrk="1" hangingPunct="1">
              <a:lnSpc>
                <a:spcPct val="80000"/>
              </a:lnSpc>
              <a:defRPr/>
            </a:pPr>
            <a:endParaRPr lang="en-GB" altLang="en-US" sz="2800" dirty="0"/>
          </a:p>
          <a:p>
            <a:pPr algn="ctr" eaLnBrk="1" hangingPunct="1">
              <a:lnSpc>
                <a:spcPct val="90000"/>
              </a:lnSpc>
              <a:buFontTx/>
              <a:buNone/>
              <a:defRPr/>
            </a:pPr>
            <a:endParaRPr lang="en-GB" altLang="en-US" sz="2800" dirty="0"/>
          </a:p>
          <a:p>
            <a:pPr algn="ctr" eaLnBrk="1" hangingPunct="1">
              <a:lnSpc>
                <a:spcPct val="90000"/>
              </a:lnSpc>
              <a:buFontTx/>
              <a:buNone/>
              <a:defRPr/>
            </a:pPr>
            <a:endParaRPr lang="en-GB" altLang="en-US" sz="2800" b="1" dirty="0"/>
          </a:p>
          <a:p>
            <a:pPr algn="ctr" eaLnBrk="1" hangingPunct="1">
              <a:lnSpc>
                <a:spcPct val="90000"/>
              </a:lnSpc>
              <a:buFontTx/>
              <a:buNone/>
              <a:defRPr/>
            </a:pPr>
            <a:endParaRPr lang="en-GB" altLang="en-US" sz="2800" b="1" dirty="0"/>
          </a:p>
        </p:txBody>
      </p:sp>
    </p:spTree>
  </p:cSld>
  <p:clrMapOvr>
    <a:masterClrMapping/>
  </p:clrMapOvr>
  <p:transition/>
</p:sld>
</file>

<file path=ppt/theme/theme1.xml><?xml version="1.0" encoding="utf-8"?>
<a:theme xmlns:a="http://schemas.openxmlformats.org/drawingml/2006/main" name="Crayons">
  <a:themeElements>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fontScheme name="Custom 1">
      <a:majorFont>
        <a:latin typeface="Kinetic Letters"/>
        <a:ea typeface=""/>
        <a:cs typeface=""/>
      </a:majorFont>
      <a:minorFont>
        <a:latin typeface="Kinetic Letter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7A41DC0E93E943A77F835899906F62" ma:contentTypeVersion="14" ma:contentTypeDescription="Create a new document." ma:contentTypeScope="" ma:versionID="95a08cccb9a096494f07aa138a390fc7">
  <xsd:schema xmlns:xsd="http://www.w3.org/2001/XMLSchema" xmlns:xs="http://www.w3.org/2001/XMLSchema" xmlns:p="http://schemas.microsoft.com/office/2006/metadata/properties" xmlns:ns2="aca43175-24e4-4b78-944b-5e068f7596c6" xmlns:ns3="0b9822d4-d52c-4089-8c8a-c148e868b650" targetNamespace="http://schemas.microsoft.com/office/2006/metadata/properties" ma:root="true" ma:fieldsID="351236800bafb70bdb990de05478f0a2" ns2:_="" ns3:_="">
    <xsd:import namespace="aca43175-24e4-4b78-944b-5e068f7596c6"/>
    <xsd:import namespace="0b9822d4-d52c-4089-8c8a-c148e868b65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43175-24e4-4b78-944b-5e068f759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a1116e5-fdc2-4e93-9c8c-fdb8ffa5b83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9822d4-d52c-4089-8c8a-c148e868b65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f7deb18-b7b1-402d-a34d-425586939c59}" ma:internalName="TaxCatchAll" ma:showField="CatchAllData" ma:web="0b9822d4-d52c-4089-8c8a-c148e868b6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b9822d4-d52c-4089-8c8a-c148e868b650">
      <UserInfo>
        <DisplayName>Charlene Dubidat</DisplayName>
        <AccountId>76</AccountId>
        <AccountType/>
      </UserInfo>
      <UserInfo>
        <DisplayName>Alison Connop</DisplayName>
        <AccountId>67</AccountId>
        <AccountType/>
      </UserInfo>
      <UserInfo>
        <DisplayName>Michelle Bunch</DisplayName>
        <AccountId>57</AccountId>
        <AccountType/>
      </UserInfo>
      <UserInfo>
        <DisplayName>Sarah Pickett</DisplayName>
        <AccountId>41</AccountId>
        <AccountType/>
      </UserInfo>
      <UserInfo>
        <DisplayName>Eirys Morley Jones</DisplayName>
        <AccountId>12</AccountId>
        <AccountType/>
      </UserInfo>
      <UserInfo>
        <DisplayName>Elizabeth Bishop</DisplayName>
        <AccountId>79</AccountId>
        <AccountType/>
      </UserInfo>
    </SharedWithUsers>
    <lcf76f155ced4ddcb4097134ff3c332f xmlns="aca43175-24e4-4b78-944b-5e068f7596c6">
      <Terms xmlns="http://schemas.microsoft.com/office/infopath/2007/PartnerControls"/>
    </lcf76f155ced4ddcb4097134ff3c332f>
    <TaxCatchAll xmlns="0b9822d4-d52c-4089-8c8a-c148e868b650" xsi:nil="true"/>
  </documentManagement>
</p:properties>
</file>

<file path=customXml/itemProps1.xml><?xml version="1.0" encoding="utf-8"?>
<ds:datastoreItem xmlns:ds="http://schemas.openxmlformats.org/officeDocument/2006/customXml" ds:itemID="{E8C24CA3-CA14-4D43-BDAB-3F2996614A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a43175-24e4-4b78-944b-5e068f7596c6"/>
    <ds:schemaRef ds:uri="0b9822d4-d52c-4089-8c8a-c148e868b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68B532-7EF1-4BC6-8AB9-709DCD869F07}">
  <ds:schemaRefs>
    <ds:schemaRef ds:uri="http://schemas.microsoft.com/sharepoint/v3/contenttype/forms"/>
  </ds:schemaRefs>
</ds:datastoreItem>
</file>

<file path=customXml/itemProps3.xml><?xml version="1.0" encoding="utf-8"?>
<ds:datastoreItem xmlns:ds="http://schemas.openxmlformats.org/officeDocument/2006/customXml" ds:itemID="{E9A1FB63-41F2-4766-B15E-CED934529C58}">
  <ds:schemaRefs>
    <ds:schemaRef ds:uri="http://purl.org/dc/dcmitype/"/>
    <ds:schemaRef ds:uri="aca43175-24e4-4b78-944b-5e068f7596c6"/>
    <ds:schemaRef ds:uri="http://purl.org/dc/terms/"/>
    <ds:schemaRef ds:uri="http://purl.org/dc/elements/1.1/"/>
    <ds:schemaRef ds:uri="http://schemas.microsoft.com/office/2006/documentManagement/types"/>
    <ds:schemaRef ds:uri="0b9822d4-d52c-4089-8c8a-c148e868b650"/>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Concourse</Template>
  <TotalTime>10755</TotalTime>
  <Words>2227</Words>
  <Application>Microsoft Office PowerPoint</Application>
  <PresentationFormat>On-screen Show (4:3)</PresentationFormat>
  <Paragraphs>223</Paragraphs>
  <Slides>32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Comic Sans MS</vt:lpstr>
      <vt:lpstr>Kinetic Letters</vt:lpstr>
      <vt:lpstr>Wingdings</vt:lpstr>
      <vt:lpstr>Crayons</vt:lpstr>
      <vt:lpstr>Reception at Grove Vale Welcome Talk</vt:lpstr>
      <vt:lpstr>Welcome to Grove Vale Our leadership team</vt:lpstr>
      <vt:lpstr>Our Reception Team</vt:lpstr>
      <vt:lpstr>Partnership</vt:lpstr>
      <vt:lpstr>Our School Drivers</vt:lpstr>
      <vt:lpstr>Organisation</vt:lpstr>
      <vt:lpstr>Organisation</vt:lpstr>
      <vt:lpstr>Learning Environment</vt:lpstr>
      <vt:lpstr>EYFS Curriculum</vt:lpstr>
      <vt:lpstr>How children learn</vt:lpstr>
      <vt:lpstr>What Reception looks like in Grove Vale Children will experience the following activities throughout the week. </vt:lpstr>
      <vt:lpstr>PowerPoint Presentation</vt:lpstr>
      <vt:lpstr>Tapestry</vt:lpstr>
      <vt:lpstr>Tapestry</vt:lpstr>
      <vt:lpstr>Summer Project</vt:lpstr>
      <vt:lpstr>What to Expect in September! </vt:lpstr>
      <vt:lpstr>What to Expect in September! </vt:lpstr>
      <vt:lpstr>PowerPoint Presentation</vt:lpstr>
      <vt:lpstr>PowerPoint Presentation</vt:lpstr>
      <vt:lpstr>PowerPoint Presentation</vt:lpstr>
      <vt:lpstr>What your child needs </vt:lpstr>
      <vt:lpstr>Feel Good Friday Uniform</vt:lpstr>
      <vt:lpstr>In Reception your child does not need:</vt:lpstr>
      <vt:lpstr>Swimming</vt:lpstr>
      <vt:lpstr>Website</vt:lpstr>
      <vt:lpstr>What you can do to support your child</vt:lpstr>
      <vt:lpstr>What you can do to support your child</vt:lpstr>
      <vt:lpstr>Medical Information</vt:lpstr>
      <vt:lpstr>PowerPoint Presentation</vt:lpstr>
      <vt:lpstr>What to expect on tapestry before the end of term</vt:lpstr>
      <vt:lpstr>  Before and After School Club</vt:lpstr>
      <vt:lpstr>  Any questions?  Welcome Packs – please return to school ASAP but no later than Friday 26th June Stay and Play booking forms – not for Little Valers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Grove Vale Reception Welcome Talk</dc:title>
  <dc:creator>Grove Vale</dc:creator>
  <cp:lastModifiedBy>Natalie Howell</cp:lastModifiedBy>
  <cp:revision>311</cp:revision>
  <cp:lastPrinted>2026-05-21T09:31:58Z</cp:lastPrinted>
  <dcterms:created xsi:type="dcterms:W3CDTF">2001-01-01T00:43:54Z</dcterms:created>
  <dcterms:modified xsi:type="dcterms:W3CDTF">2026-05-22T06:53:07Z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0x010100977A41DC0E93E943A77F835899906F62</vt:lpwstr>
  </property>
  <property fmtid="{D5CDD505-2E9C-101B-9397-08002B2CF9AE}" pid="3" name="FolderType">
    <vt:lpwstr/>
  </property>
  <property fmtid="{D5CDD505-2E9C-101B-9397-08002B2CF9AE}" pid="4" name="Teachers">
    <vt:lpwstr/>
  </property>
  <property fmtid="{D5CDD505-2E9C-101B-9397-08002B2CF9AE}" pid="5" name="DefaultSectionNames">
    <vt:lpwstr/>
  </property>
  <property fmtid="{D5CDD505-2E9C-101B-9397-08002B2CF9AE}" pid="6" name="Invited_Teachers">
    <vt:lpwstr/>
  </property>
  <property fmtid="{D5CDD505-2E9C-101B-9397-08002B2CF9AE}" pid="7" name="Invited_Students">
    <vt:lpwstr/>
  </property>
  <property fmtid="{D5CDD505-2E9C-101B-9397-08002B2CF9AE}" pid="8" name="Owner">
    <vt:lpwstr/>
  </property>
  <property fmtid="{D5CDD505-2E9C-101B-9397-08002B2CF9AE}" pid="9" name="Students">
    <vt:lpwstr/>
  </property>
  <property fmtid="{D5CDD505-2E9C-101B-9397-08002B2CF9AE}" pid="10" name="NotebookType">
    <vt:lpwstr/>
  </property>
  <property fmtid="{D5CDD505-2E9C-101B-9397-08002B2CF9AE}" pid="11" name="Student_Groups">
    <vt:lpwstr/>
  </property>
  <property fmtid="{D5CDD505-2E9C-101B-9397-08002B2CF9AE}" pid="12" name="AppVersion">
    <vt:lpwstr/>
  </property>
  <property fmtid="{D5CDD505-2E9C-101B-9397-08002B2CF9AE}" pid="13" name="Self_Registration_Enabled">
    <vt:lpwstr/>
  </property>
  <property fmtid="{D5CDD505-2E9C-101B-9397-08002B2CF9AE}" pid="14" name="Order">
    <vt:lpwstr>4382600.00000000</vt:lpwstr>
  </property>
  <property fmtid="{D5CDD505-2E9C-101B-9397-08002B2CF9AE}" pid="15" name="ComplianceAssetId">
    <vt:lpwstr/>
  </property>
  <property fmtid="{D5CDD505-2E9C-101B-9397-08002B2CF9AE}" pid="16" name="_ExtendedDescription">
    <vt:lpwstr/>
  </property>
  <property fmtid="{D5CDD505-2E9C-101B-9397-08002B2CF9AE}" pid="17" name="TriggerFlowInfo">
    <vt:lpwstr/>
  </property>
  <property fmtid="{D5CDD505-2E9C-101B-9397-08002B2CF9AE}" pid="18" name="MediaServiceImageTags">
    <vt:lpwstr/>
  </property>
</Properties>
</file>