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3" autoAdjust="0"/>
    <p:restoredTop sz="94660"/>
  </p:normalViewPr>
  <p:slideViewPr>
    <p:cSldViewPr snapToGrid="0">
      <p:cViewPr varScale="1">
        <p:scale>
          <a:sx n="69" d="100"/>
          <a:sy n="69" d="100"/>
        </p:scale>
        <p:origin x="56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B34B4-3239-457E-A01D-15F9F48ECDD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D50F945-B734-4CF8-820F-3C14E0173F9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034E2F2-244D-4032-8792-0377D48326A6}"/>
              </a:ext>
            </a:extLst>
          </p:cNvPr>
          <p:cNvSpPr>
            <a:spLocks noGrp="1"/>
          </p:cNvSpPr>
          <p:nvPr>
            <p:ph type="dt" sz="half" idx="10"/>
          </p:nvPr>
        </p:nvSpPr>
        <p:spPr/>
        <p:txBody>
          <a:bodyPr/>
          <a:lstStyle/>
          <a:p>
            <a:fld id="{30AA48DD-16A1-4E89-A1FF-92CEC3619FE6}" type="datetimeFigureOut">
              <a:rPr lang="en-GB" smtClean="0"/>
              <a:t>11/07/2021</a:t>
            </a:fld>
            <a:endParaRPr lang="en-GB"/>
          </a:p>
        </p:txBody>
      </p:sp>
      <p:sp>
        <p:nvSpPr>
          <p:cNvPr id="5" name="Footer Placeholder 4">
            <a:extLst>
              <a:ext uri="{FF2B5EF4-FFF2-40B4-BE49-F238E27FC236}">
                <a16:creationId xmlns:a16="http://schemas.microsoft.com/office/drawing/2014/main" id="{8C5FC2D0-AB97-4CCB-9CC0-F35152E48A2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B37A0C8-418D-4524-8A8F-6104B09869D4}"/>
              </a:ext>
            </a:extLst>
          </p:cNvPr>
          <p:cNvSpPr>
            <a:spLocks noGrp="1"/>
          </p:cNvSpPr>
          <p:nvPr>
            <p:ph type="sldNum" sz="quarter" idx="12"/>
          </p:nvPr>
        </p:nvSpPr>
        <p:spPr/>
        <p:txBody>
          <a:bodyPr/>
          <a:lstStyle/>
          <a:p>
            <a:fld id="{F3D596A1-5E9C-4B07-832E-192CBE38D9FF}" type="slidenum">
              <a:rPr lang="en-GB" smtClean="0"/>
              <a:t>‹#›</a:t>
            </a:fld>
            <a:endParaRPr lang="en-GB"/>
          </a:p>
        </p:txBody>
      </p:sp>
    </p:spTree>
    <p:extLst>
      <p:ext uri="{BB962C8B-B14F-4D97-AF65-F5344CB8AC3E}">
        <p14:creationId xmlns:p14="http://schemas.microsoft.com/office/powerpoint/2010/main" val="24284577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641C75-7E09-4229-B0BA-5492BDAE4BE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13D957D-2A60-4485-B030-0E28EEAFBDB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8583508-0BC6-4D1F-99DD-3361E5E2C964}"/>
              </a:ext>
            </a:extLst>
          </p:cNvPr>
          <p:cNvSpPr>
            <a:spLocks noGrp="1"/>
          </p:cNvSpPr>
          <p:nvPr>
            <p:ph type="dt" sz="half" idx="10"/>
          </p:nvPr>
        </p:nvSpPr>
        <p:spPr/>
        <p:txBody>
          <a:bodyPr/>
          <a:lstStyle/>
          <a:p>
            <a:fld id="{30AA48DD-16A1-4E89-A1FF-92CEC3619FE6}" type="datetimeFigureOut">
              <a:rPr lang="en-GB" smtClean="0"/>
              <a:t>11/07/2021</a:t>
            </a:fld>
            <a:endParaRPr lang="en-GB"/>
          </a:p>
        </p:txBody>
      </p:sp>
      <p:sp>
        <p:nvSpPr>
          <p:cNvPr id="5" name="Footer Placeholder 4">
            <a:extLst>
              <a:ext uri="{FF2B5EF4-FFF2-40B4-BE49-F238E27FC236}">
                <a16:creationId xmlns:a16="http://schemas.microsoft.com/office/drawing/2014/main" id="{64833983-9DD8-4AC9-A76C-ED2F7B9CBDF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1F0F58F-A604-4193-8D7B-D952A43CFF61}"/>
              </a:ext>
            </a:extLst>
          </p:cNvPr>
          <p:cNvSpPr>
            <a:spLocks noGrp="1"/>
          </p:cNvSpPr>
          <p:nvPr>
            <p:ph type="sldNum" sz="quarter" idx="12"/>
          </p:nvPr>
        </p:nvSpPr>
        <p:spPr/>
        <p:txBody>
          <a:bodyPr/>
          <a:lstStyle/>
          <a:p>
            <a:fld id="{F3D596A1-5E9C-4B07-832E-192CBE38D9FF}" type="slidenum">
              <a:rPr lang="en-GB" smtClean="0"/>
              <a:t>‹#›</a:t>
            </a:fld>
            <a:endParaRPr lang="en-GB"/>
          </a:p>
        </p:txBody>
      </p:sp>
    </p:spTree>
    <p:extLst>
      <p:ext uri="{BB962C8B-B14F-4D97-AF65-F5344CB8AC3E}">
        <p14:creationId xmlns:p14="http://schemas.microsoft.com/office/powerpoint/2010/main" val="30201605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7C6CCA1-199F-435B-887F-2BBF213F07E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0C27294-DE48-4919-822B-F347BB77F48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AEDABAE-8EFA-46FA-88C5-DCAC7A3088EC}"/>
              </a:ext>
            </a:extLst>
          </p:cNvPr>
          <p:cNvSpPr>
            <a:spLocks noGrp="1"/>
          </p:cNvSpPr>
          <p:nvPr>
            <p:ph type="dt" sz="half" idx="10"/>
          </p:nvPr>
        </p:nvSpPr>
        <p:spPr/>
        <p:txBody>
          <a:bodyPr/>
          <a:lstStyle/>
          <a:p>
            <a:fld id="{30AA48DD-16A1-4E89-A1FF-92CEC3619FE6}" type="datetimeFigureOut">
              <a:rPr lang="en-GB" smtClean="0"/>
              <a:t>11/07/2021</a:t>
            </a:fld>
            <a:endParaRPr lang="en-GB"/>
          </a:p>
        </p:txBody>
      </p:sp>
      <p:sp>
        <p:nvSpPr>
          <p:cNvPr id="5" name="Footer Placeholder 4">
            <a:extLst>
              <a:ext uri="{FF2B5EF4-FFF2-40B4-BE49-F238E27FC236}">
                <a16:creationId xmlns:a16="http://schemas.microsoft.com/office/drawing/2014/main" id="{1A5EFD83-43E3-4735-9926-465FD49B4C8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1448205-9539-41C2-9C17-355E993DB5DB}"/>
              </a:ext>
            </a:extLst>
          </p:cNvPr>
          <p:cNvSpPr>
            <a:spLocks noGrp="1"/>
          </p:cNvSpPr>
          <p:nvPr>
            <p:ph type="sldNum" sz="quarter" idx="12"/>
          </p:nvPr>
        </p:nvSpPr>
        <p:spPr/>
        <p:txBody>
          <a:bodyPr/>
          <a:lstStyle/>
          <a:p>
            <a:fld id="{F3D596A1-5E9C-4B07-832E-192CBE38D9FF}" type="slidenum">
              <a:rPr lang="en-GB" smtClean="0"/>
              <a:t>‹#›</a:t>
            </a:fld>
            <a:endParaRPr lang="en-GB"/>
          </a:p>
        </p:txBody>
      </p:sp>
    </p:spTree>
    <p:extLst>
      <p:ext uri="{BB962C8B-B14F-4D97-AF65-F5344CB8AC3E}">
        <p14:creationId xmlns:p14="http://schemas.microsoft.com/office/powerpoint/2010/main" val="15692381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246FFE-EDBA-46DF-BCA9-0ADE0628E5C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F3A7638-3384-43AF-864F-14B83CB9BE0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9A61649-F894-467E-8F88-5FBCDB5DB7F3}"/>
              </a:ext>
            </a:extLst>
          </p:cNvPr>
          <p:cNvSpPr>
            <a:spLocks noGrp="1"/>
          </p:cNvSpPr>
          <p:nvPr>
            <p:ph type="dt" sz="half" idx="10"/>
          </p:nvPr>
        </p:nvSpPr>
        <p:spPr/>
        <p:txBody>
          <a:bodyPr/>
          <a:lstStyle/>
          <a:p>
            <a:fld id="{30AA48DD-16A1-4E89-A1FF-92CEC3619FE6}" type="datetimeFigureOut">
              <a:rPr lang="en-GB" smtClean="0"/>
              <a:t>11/07/2021</a:t>
            </a:fld>
            <a:endParaRPr lang="en-GB"/>
          </a:p>
        </p:txBody>
      </p:sp>
      <p:sp>
        <p:nvSpPr>
          <p:cNvPr id="5" name="Footer Placeholder 4">
            <a:extLst>
              <a:ext uri="{FF2B5EF4-FFF2-40B4-BE49-F238E27FC236}">
                <a16:creationId xmlns:a16="http://schemas.microsoft.com/office/drawing/2014/main" id="{7C0048CC-EB5F-4870-8710-EEA555D8B5A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E92D288-591D-4C90-B627-7815F26A4568}"/>
              </a:ext>
            </a:extLst>
          </p:cNvPr>
          <p:cNvSpPr>
            <a:spLocks noGrp="1"/>
          </p:cNvSpPr>
          <p:nvPr>
            <p:ph type="sldNum" sz="quarter" idx="12"/>
          </p:nvPr>
        </p:nvSpPr>
        <p:spPr/>
        <p:txBody>
          <a:bodyPr/>
          <a:lstStyle/>
          <a:p>
            <a:fld id="{F3D596A1-5E9C-4B07-832E-192CBE38D9FF}" type="slidenum">
              <a:rPr lang="en-GB" smtClean="0"/>
              <a:t>‹#›</a:t>
            </a:fld>
            <a:endParaRPr lang="en-GB"/>
          </a:p>
        </p:txBody>
      </p:sp>
    </p:spTree>
    <p:extLst>
      <p:ext uri="{BB962C8B-B14F-4D97-AF65-F5344CB8AC3E}">
        <p14:creationId xmlns:p14="http://schemas.microsoft.com/office/powerpoint/2010/main" val="18611622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DD4C76-538C-4319-82C6-E9C379C0AB0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C32BC559-3181-4F9D-A04D-89A2BECEFFE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F5E6152-CD35-4790-8297-66D1AAED3813}"/>
              </a:ext>
            </a:extLst>
          </p:cNvPr>
          <p:cNvSpPr>
            <a:spLocks noGrp="1"/>
          </p:cNvSpPr>
          <p:nvPr>
            <p:ph type="dt" sz="half" idx="10"/>
          </p:nvPr>
        </p:nvSpPr>
        <p:spPr/>
        <p:txBody>
          <a:bodyPr/>
          <a:lstStyle/>
          <a:p>
            <a:fld id="{30AA48DD-16A1-4E89-A1FF-92CEC3619FE6}" type="datetimeFigureOut">
              <a:rPr lang="en-GB" smtClean="0"/>
              <a:t>11/07/2021</a:t>
            </a:fld>
            <a:endParaRPr lang="en-GB"/>
          </a:p>
        </p:txBody>
      </p:sp>
      <p:sp>
        <p:nvSpPr>
          <p:cNvPr id="5" name="Footer Placeholder 4">
            <a:extLst>
              <a:ext uri="{FF2B5EF4-FFF2-40B4-BE49-F238E27FC236}">
                <a16:creationId xmlns:a16="http://schemas.microsoft.com/office/drawing/2014/main" id="{4869CCF6-853F-437D-ADFA-9B2CC3FD358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31D2B64-2013-4271-BA27-9F092028742A}"/>
              </a:ext>
            </a:extLst>
          </p:cNvPr>
          <p:cNvSpPr>
            <a:spLocks noGrp="1"/>
          </p:cNvSpPr>
          <p:nvPr>
            <p:ph type="sldNum" sz="quarter" idx="12"/>
          </p:nvPr>
        </p:nvSpPr>
        <p:spPr/>
        <p:txBody>
          <a:bodyPr/>
          <a:lstStyle/>
          <a:p>
            <a:fld id="{F3D596A1-5E9C-4B07-832E-192CBE38D9FF}" type="slidenum">
              <a:rPr lang="en-GB" smtClean="0"/>
              <a:t>‹#›</a:t>
            </a:fld>
            <a:endParaRPr lang="en-GB"/>
          </a:p>
        </p:txBody>
      </p:sp>
    </p:spTree>
    <p:extLst>
      <p:ext uri="{BB962C8B-B14F-4D97-AF65-F5344CB8AC3E}">
        <p14:creationId xmlns:p14="http://schemas.microsoft.com/office/powerpoint/2010/main" val="26474642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1B1BF5-63EC-4ABE-9BE2-280E990BDEC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2EDB636-FC5E-4925-8D14-30087C9DEFD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73C33F4-B7C3-4A25-9840-AD9034A2D6B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6788025C-7261-45F2-A471-284BCF7678A7}"/>
              </a:ext>
            </a:extLst>
          </p:cNvPr>
          <p:cNvSpPr>
            <a:spLocks noGrp="1"/>
          </p:cNvSpPr>
          <p:nvPr>
            <p:ph type="dt" sz="half" idx="10"/>
          </p:nvPr>
        </p:nvSpPr>
        <p:spPr/>
        <p:txBody>
          <a:bodyPr/>
          <a:lstStyle/>
          <a:p>
            <a:fld id="{30AA48DD-16A1-4E89-A1FF-92CEC3619FE6}" type="datetimeFigureOut">
              <a:rPr lang="en-GB" smtClean="0"/>
              <a:t>11/07/2021</a:t>
            </a:fld>
            <a:endParaRPr lang="en-GB"/>
          </a:p>
        </p:txBody>
      </p:sp>
      <p:sp>
        <p:nvSpPr>
          <p:cNvPr id="6" name="Footer Placeholder 5">
            <a:extLst>
              <a:ext uri="{FF2B5EF4-FFF2-40B4-BE49-F238E27FC236}">
                <a16:creationId xmlns:a16="http://schemas.microsoft.com/office/drawing/2014/main" id="{00D17725-2115-4B64-96AF-24FB7BCA26E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7CB762A-2EC5-4E3E-A015-C14E6E6E442C}"/>
              </a:ext>
            </a:extLst>
          </p:cNvPr>
          <p:cNvSpPr>
            <a:spLocks noGrp="1"/>
          </p:cNvSpPr>
          <p:nvPr>
            <p:ph type="sldNum" sz="quarter" idx="12"/>
          </p:nvPr>
        </p:nvSpPr>
        <p:spPr/>
        <p:txBody>
          <a:bodyPr/>
          <a:lstStyle/>
          <a:p>
            <a:fld id="{F3D596A1-5E9C-4B07-832E-192CBE38D9FF}" type="slidenum">
              <a:rPr lang="en-GB" smtClean="0"/>
              <a:t>‹#›</a:t>
            </a:fld>
            <a:endParaRPr lang="en-GB"/>
          </a:p>
        </p:txBody>
      </p:sp>
    </p:spTree>
    <p:extLst>
      <p:ext uri="{BB962C8B-B14F-4D97-AF65-F5344CB8AC3E}">
        <p14:creationId xmlns:p14="http://schemas.microsoft.com/office/powerpoint/2010/main" val="27210630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E25551-A99E-470D-A620-35181774FD86}"/>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0C8076D-67D4-4C0A-814F-4318BD0A966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92D5020-2829-4072-9381-D038758E385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D3BBBD9A-1AF7-414F-9BC7-5358257F654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AA1925E-4DCC-46BF-B5D5-B7431061BB0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9671FD66-F4C8-42CA-A387-C9EFEBE8FABC}"/>
              </a:ext>
            </a:extLst>
          </p:cNvPr>
          <p:cNvSpPr>
            <a:spLocks noGrp="1"/>
          </p:cNvSpPr>
          <p:nvPr>
            <p:ph type="dt" sz="half" idx="10"/>
          </p:nvPr>
        </p:nvSpPr>
        <p:spPr/>
        <p:txBody>
          <a:bodyPr/>
          <a:lstStyle/>
          <a:p>
            <a:fld id="{30AA48DD-16A1-4E89-A1FF-92CEC3619FE6}" type="datetimeFigureOut">
              <a:rPr lang="en-GB" smtClean="0"/>
              <a:t>11/07/2021</a:t>
            </a:fld>
            <a:endParaRPr lang="en-GB"/>
          </a:p>
        </p:txBody>
      </p:sp>
      <p:sp>
        <p:nvSpPr>
          <p:cNvPr id="8" name="Footer Placeholder 7">
            <a:extLst>
              <a:ext uri="{FF2B5EF4-FFF2-40B4-BE49-F238E27FC236}">
                <a16:creationId xmlns:a16="http://schemas.microsoft.com/office/drawing/2014/main" id="{55B405C0-FE2B-4669-B3A7-FC940E149B2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93E11116-B547-41CC-907F-8BF4FD66D53B}"/>
              </a:ext>
            </a:extLst>
          </p:cNvPr>
          <p:cNvSpPr>
            <a:spLocks noGrp="1"/>
          </p:cNvSpPr>
          <p:nvPr>
            <p:ph type="sldNum" sz="quarter" idx="12"/>
          </p:nvPr>
        </p:nvSpPr>
        <p:spPr/>
        <p:txBody>
          <a:bodyPr/>
          <a:lstStyle/>
          <a:p>
            <a:fld id="{F3D596A1-5E9C-4B07-832E-192CBE38D9FF}" type="slidenum">
              <a:rPr lang="en-GB" smtClean="0"/>
              <a:t>‹#›</a:t>
            </a:fld>
            <a:endParaRPr lang="en-GB"/>
          </a:p>
        </p:txBody>
      </p:sp>
    </p:spTree>
    <p:extLst>
      <p:ext uri="{BB962C8B-B14F-4D97-AF65-F5344CB8AC3E}">
        <p14:creationId xmlns:p14="http://schemas.microsoft.com/office/powerpoint/2010/main" val="7152694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27BFA5-BA14-40BE-AE15-4D728C7348C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E8C6BE2-9683-49B9-9C76-7BC3AA07C6C4}"/>
              </a:ext>
            </a:extLst>
          </p:cNvPr>
          <p:cNvSpPr>
            <a:spLocks noGrp="1"/>
          </p:cNvSpPr>
          <p:nvPr>
            <p:ph type="dt" sz="half" idx="10"/>
          </p:nvPr>
        </p:nvSpPr>
        <p:spPr/>
        <p:txBody>
          <a:bodyPr/>
          <a:lstStyle/>
          <a:p>
            <a:fld id="{30AA48DD-16A1-4E89-A1FF-92CEC3619FE6}" type="datetimeFigureOut">
              <a:rPr lang="en-GB" smtClean="0"/>
              <a:t>11/07/2021</a:t>
            </a:fld>
            <a:endParaRPr lang="en-GB"/>
          </a:p>
        </p:txBody>
      </p:sp>
      <p:sp>
        <p:nvSpPr>
          <p:cNvPr id="4" name="Footer Placeholder 3">
            <a:extLst>
              <a:ext uri="{FF2B5EF4-FFF2-40B4-BE49-F238E27FC236}">
                <a16:creationId xmlns:a16="http://schemas.microsoft.com/office/drawing/2014/main" id="{117F03A0-43F3-46E2-A655-7D1021400E40}"/>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3AA4BD58-67CC-47C5-AA0A-BE49F5B944D7}"/>
              </a:ext>
            </a:extLst>
          </p:cNvPr>
          <p:cNvSpPr>
            <a:spLocks noGrp="1"/>
          </p:cNvSpPr>
          <p:nvPr>
            <p:ph type="sldNum" sz="quarter" idx="12"/>
          </p:nvPr>
        </p:nvSpPr>
        <p:spPr/>
        <p:txBody>
          <a:bodyPr/>
          <a:lstStyle/>
          <a:p>
            <a:fld id="{F3D596A1-5E9C-4B07-832E-192CBE38D9FF}" type="slidenum">
              <a:rPr lang="en-GB" smtClean="0"/>
              <a:t>‹#›</a:t>
            </a:fld>
            <a:endParaRPr lang="en-GB"/>
          </a:p>
        </p:txBody>
      </p:sp>
    </p:spTree>
    <p:extLst>
      <p:ext uri="{BB962C8B-B14F-4D97-AF65-F5344CB8AC3E}">
        <p14:creationId xmlns:p14="http://schemas.microsoft.com/office/powerpoint/2010/main" val="6883737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305AD91-BB55-45F1-87AE-4F25669D0DD9}"/>
              </a:ext>
            </a:extLst>
          </p:cNvPr>
          <p:cNvSpPr>
            <a:spLocks noGrp="1"/>
          </p:cNvSpPr>
          <p:nvPr>
            <p:ph type="dt" sz="half" idx="10"/>
          </p:nvPr>
        </p:nvSpPr>
        <p:spPr/>
        <p:txBody>
          <a:bodyPr/>
          <a:lstStyle/>
          <a:p>
            <a:fld id="{30AA48DD-16A1-4E89-A1FF-92CEC3619FE6}" type="datetimeFigureOut">
              <a:rPr lang="en-GB" smtClean="0"/>
              <a:t>11/07/2021</a:t>
            </a:fld>
            <a:endParaRPr lang="en-GB"/>
          </a:p>
        </p:txBody>
      </p:sp>
      <p:sp>
        <p:nvSpPr>
          <p:cNvPr id="3" name="Footer Placeholder 2">
            <a:extLst>
              <a:ext uri="{FF2B5EF4-FFF2-40B4-BE49-F238E27FC236}">
                <a16:creationId xmlns:a16="http://schemas.microsoft.com/office/drawing/2014/main" id="{AF9F2061-C902-41E8-A19A-8125F887275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1FFC7844-D0A1-494D-AEF6-3797EDBB4AA2}"/>
              </a:ext>
            </a:extLst>
          </p:cNvPr>
          <p:cNvSpPr>
            <a:spLocks noGrp="1"/>
          </p:cNvSpPr>
          <p:nvPr>
            <p:ph type="sldNum" sz="quarter" idx="12"/>
          </p:nvPr>
        </p:nvSpPr>
        <p:spPr/>
        <p:txBody>
          <a:bodyPr/>
          <a:lstStyle/>
          <a:p>
            <a:fld id="{F3D596A1-5E9C-4B07-832E-192CBE38D9FF}" type="slidenum">
              <a:rPr lang="en-GB" smtClean="0"/>
              <a:t>‹#›</a:t>
            </a:fld>
            <a:endParaRPr lang="en-GB"/>
          </a:p>
        </p:txBody>
      </p:sp>
    </p:spTree>
    <p:extLst>
      <p:ext uri="{BB962C8B-B14F-4D97-AF65-F5344CB8AC3E}">
        <p14:creationId xmlns:p14="http://schemas.microsoft.com/office/powerpoint/2010/main" val="37377326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121A25-D2F4-456A-BC6F-44E833F7FE9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528AFE14-D5E2-4B9A-874F-77D80AEEF5F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B7E09BD3-C5A9-4DB9-B963-357B443E53A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5846782-0E65-4EFC-AAA5-2CEB37C02C87}"/>
              </a:ext>
            </a:extLst>
          </p:cNvPr>
          <p:cNvSpPr>
            <a:spLocks noGrp="1"/>
          </p:cNvSpPr>
          <p:nvPr>
            <p:ph type="dt" sz="half" idx="10"/>
          </p:nvPr>
        </p:nvSpPr>
        <p:spPr/>
        <p:txBody>
          <a:bodyPr/>
          <a:lstStyle/>
          <a:p>
            <a:fld id="{30AA48DD-16A1-4E89-A1FF-92CEC3619FE6}" type="datetimeFigureOut">
              <a:rPr lang="en-GB" smtClean="0"/>
              <a:t>11/07/2021</a:t>
            </a:fld>
            <a:endParaRPr lang="en-GB"/>
          </a:p>
        </p:txBody>
      </p:sp>
      <p:sp>
        <p:nvSpPr>
          <p:cNvPr id="6" name="Footer Placeholder 5">
            <a:extLst>
              <a:ext uri="{FF2B5EF4-FFF2-40B4-BE49-F238E27FC236}">
                <a16:creationId xmlns:a16="http://schemas.microsoft.com/office/drawing/2014/main" id="{48AB6423-169A-492E-B2CF-1745D7FCEEA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BAAAF39-1722-441F-A7FC-773436724C69}"/>
              </a:ext>
            </a:extLst>
          </p:cNvPr>
          <p:cNvSpPr>
            <a:spLocks noGrp="1"/>
          </p:cNvSpPr>
          <p:nvPr>
            <p:ph type="sldNum" sz="quarter" idx="12"/>
          </p:nvPr>
        </p:nvSpPr>
        <p:spPr/>
        <p:txBody>
          <a:bodyPr/>
          <a:lstStyle/>
          <a:p>
            <a:fld id="{F3D596A1-5E9C-4B07-832E-192CBE38D9FF}" type="slidenum">
              <a:rPr lang="en-GB" smtClean="0"/>
              <a:t>‹#›</a:t>
            </a:fld>
            <a:endParaRPr lang="en-GB"/>
          </a:p>
        </p:txBody>
      </p:sp>
    </p:spTree>
    <p:extLst>
      <p:ext uri="{BB962C8B-B14F-4D97-AF65-F5344CB8AC3E}">
        <p14:creationId xmlns:p14="http://schemas.microsoft.com/office/powerpoint/2010/main" val="14078677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86771E-7CCF-469E-8FA1-7F729FA2134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187CC045-C062-492B-9C3B-F6B286F85AE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1986A461-6827-4473-A502-B007B5C09E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A5FCBC9-B8F5-4DD7-B9CC-AAAA9BB96B90}"/>
              </a:ext>
            </a:extLst>
          </p:cNvPr>
          <p:cNvSpPr>
            <a:spLocks noGrp="1"/>
          </p:cNvSpPr>
          <p:nvPr>
            <p:ph type="dt" sz="half" idx="10"/>
          </p:nvPr>
        </p:nvSpPr>
        <p:spPr/>
        <p:txBody>
          <a:bodyPr/>
          <a:lstStyle/>
          <a:p>
            <a:fld id="{30AA48DD-16A1-4E89-A1FF-92CEC3619FE6}" type="datetimeFigureOut">
              <a:rPr lang="en-GB" smtClean="0"/>
              <a:t>11/07/2021</a:t>
            </a:fld>
            <a:endParaRPr lang="en-GB"/>
          </a:p>
        </p:txBody>
      </p:sp>
      <p:sp>
        <p:nvSpPr>
          <p:cNvPr id="6" name="Footer Placeholder 5">
            <a:extLst>
              <a:ext uri="{FF2B5EF4-FFF2-40B4-BE49-F238E27FC236}">
                <a16:creationId xmlns:a16="http://schemas.microsoft.com/office/drawing/2014/main" id="{47E6131D-024C-4567-AA20-EBF4AC6A22D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5122D9A-3D40-4415-9217-85D8C0A14F9E}"/>
              </a:ext>
            </a:extLst>
          </p:cNvPr>
          <p:cNvSpPr>
            <a:spLocks noGrp="1"/>
          </p:cNvSpPr>
          <p:nvPr>
            <p:ph type="sldNum" sz="quarter" idx="12"/>
          </p:nvPr>
        </p:nvSpPr>
        <p:spPr/>
        <p:txBody>
          <a:bodyPr/>
          <a:lstStyle/>
          <a:p>
            <a:fld id="{F3D596A1-5E9C-4B07-832E-192CBE38D9FF}" type="slidenum">
              <a:rPr lang="en-GB" smtClean="0"/>
              <a:t>‹#›</a:t>
            </a:fld>
            <a:endParaRPr lang="en-GB"/>
          </a:p>
        </p:txBody>
      </p:sp>
    </p:spTree>
    <p:extLst>
      <p:ext uri="{BB962C8B-B14F-4D97-AF65-F5344CB8AC3E}">
        <p14:creationId xmlns:p14="http://schemas.microsoft.com/office/powerpoint/2010/main" val="10517644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67124A8-4CC4-455A-B836-EED8A5BBE0E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BAC8808-820A-44BC-892A-4C03CD398CD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93ED58F-C51B-4D8E-B5B3-857D599783D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AA48DD-16A1-4E89-A1FF-92CEC3619FE6}" type="datetimeFigureOut">
              <a:rPr lang="en-GB" smtClean="0"/>
              <a:t>11/07/2021</a:t>
            </a:fld>
            <a:endParaRPr lang="en-GB"/>
          </a:p>
        </p:txBody>
      </p:sp>
      <p:sp>
        <p:nvSpPr>
          <p:cNvPr id="5" name="Footer Placeholder 4">
            <a:extLst>
              <a:ext uri="{FF2B5EF4-FFF2-40B4-BE49-F238E27FC236}">
                <a16:creationId xmlns:a16="http://schemas.microsoft.com/office/drawing/2014/main" id="{11EAC9FC-53CB-4C85-B9A5-224DE56586D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4B9F2911-9230-459E-9490-174001BD01E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D596A1-5E9C-4B07-832E-192CBE38D9FF}" type="slidenum">
              <a:rPr lang="en-GB" smtClean="0"/>
              <a:t>‹#›</a:t>
            </a:fld>
            <a:endParaRPr lang="en-GB"/>
          </a:p>
        </p:txBody>
      </p:sp>
    </p:spTree>
    <p:extLst>
      <p:ext uri="{BB962C8B-B14F-4D97-AF65-F5344CB8AC3E}">
        <p14:creationId xmlns:p14="http://schemas.microsoft.com/office/powerpoint/2010/main" val="11150814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CD12B5-718F-4179-A2FD-ECAB053365E4}"/>
              </a:ext>
            </a:extLst>
          </p:cNvPr>
          <p:cNvSpPr>
            <a:spLocks noGrp="1"/>
          </p:cNvSpPr>
          <p:nvPr>
            <p:ph type="ctrTitle"/>
          </p:nvPr>
        </p:nvSpPr>
        <p:spPr>
          <a:xfrm>
            <a:off x="1524000" y="1122363"/>
            <a:ext cx="9144000" cy="1024071"/>
          </a:xfrm>
        </p:spPr>
        <p:txBody>
          <a:bodyPr/>
          <a:lstStyle/>
          <a:p>
            <a:r>
              <a:rPr lang="en-GB" dirty="0"/>
              <a:t>What comes before writing?</a:t>
            </a:r>
          </a:p>
        </p:txBody>
      </p:sp>
      <p:sp>
        <p:nvSpPr>
          <p:cNvPr id="3" name="Subtitle 2">
            <a:extLst>
              <a:ext uri="{FF2B5EF4-FFF2-40B4-BE49-F238E27FC236}">
                <a16:creationId xmlns:a16="http://schemas.microsoft.com/office/drawing/2014/main" id="{BB15C7B5-CAFE-43B6-89CC-95BF73EFC096}"/>
              </a:ext>
            </a:extLst>
          </p:cNvPr>
          <p:cNvSpPr>
            <a:spLocks noGrp="1"/>
          </p:cNvSpPr>
          <p:nvPr>
            <p:ph type="subTitle" idx="1"/>
          </p:nvPr>
        </p:nvSpPr>
        <p:spPr>
          <a:xfrm>
            <a:off x="1456623" y="2601119"/>
            <a:ext cx="9144000" cy="1655762"/>
          </a:xfrm>
        </p:spPr>
        <p:txBody>
          <a:bodyPr>
            <a:noAutofit/>
          </a:bodyPr>
          <a:lstStyle/>
          <a:p>
            <a:r>
              <a:rPr lang="en-GB" dirty="0"/>
              <a:t>We are seeing more and more children getting to school with underdeveloped fine and gross motor skills; a prime area of learning. This could be due to the increase of children of preschool age using iPads etc. at home. The ability to write is a complex one, not only do children need to have the confidence to pick up a pencil and make marks on paper, they also need to be developmentally ready to write with strong core and hand muscles. The hand is a really complex piece of machinery and is made up of lots of joints and muscle groups that interconnect and work together to provide maximum dexterity.</a:t>
            </a:r>
          </a:p>
        </p:txBody>
      </p:sp>
    </p:spTree>
    <p:extLst>
      <p:ext uri="{BB962C8B-B14F-4D97-AF65-F5344CB8AC3E}">
        <p14:creationId xmlns:p14="http://schemas.microsoft.com/office/powerpoint/2010/main" val="21367538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732DBB-F6BD-4A98-AF92-E6E3CCE3DD5D}"/>
              </a:ext>
            </a:extLst>
          </p:cNvPr>
          <p:cNvSpPr>
            <a:spLocks noGrp="1"/>
          </p:cNvSpPr>
          <p:nvPr>
            <p:ph type="title"/>
          </p:nvPr>
        </p:nvSpPr>
        <p:spPr/>
        <p:txBody>
          <a:bodyPr>
            <a:normAutofit/>
          </a:bodyPr>
          <a:lstStyle/>
          <a:p>
            <a:pPr algn="ctr"/>
            <a:r>
              <a:rPr lang="en-GB" sz="5400" dirty="0"/>
              <a:t>How do muscles develop? </a:t>
            </a:r>
          </a:p>
        </p:txBody>
      </p:sp>
      <p:sp>
        <p:nvSpPr>
          <p:cNvPr id="3" name="Content Placeholder 2">
            <a:extLst>
              <a:ext uri="{FF2B5EF4-FFF2-40B4-BE49-F238E27FC236}">
                <a16:creationId xmlns:a16="http://schemas.microsoft.com/office/drawing/2014/main" id="{293C1B04-0F05-4E18-AF04-A47999FA4B74}"/>
              </a:ext>
            </a:extLst>
          </p:cNvPr>
          <p:cNvSpPr>
            <a:spLocks noGrp="1"/>
          </p:cNvSpPr>
          <p:nvPr>
            <p:ph idx="1"/>
          </p:nvPr>
        </p:nvSpPr>
        <p:spPr/>
        <p:txBody>
          <a:bodyPr>
            <a:normAutofit lnSpcReduction="10000"/>
          </a:bodyPr>
          <a:lstStyle/>
          <a:p>
            <a:r>
              <a:rPr lang="en-GB" dirty="0"/>
              <a:t>Children’s arms and hands contain a series of pivotal joints which develop from biggest to smallest (shoulder, elbow, wrist, fingers). Once the pivots have worked their way down to the wrist, the journey doesn’t stop there, though for many children it becomes far trickier and they often face difficulties. The end of the pivot journey is when the mark making ends at the smallest set of pivots, right at the end of the fingers. If children can hold their mark making tool there, then they will have the fullest, most dextrous range of movement that their bodies can provide and be ready to write for life. This is fine motor control. However, it is important to remember that a child cannot master fine motor activities until gross motor skills are developed.</a:t>
            </a:r>
          </a:p>
        </p:txBody>
      </p:sp>
    </p:spTree>
    <p:extLst>
      <p:ext uri="{BB962C8B-B14F-4D97-AF65-F5344CB8AC3E}">
        <p14:creationId xmlns:p14="http://schemas.microsoft.com/office/powerpoint/2010/main" val="36625731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15BD4-2868-4D64-A60A-C0C5B5514F9B}"/>
              </a:ext>
            </a:extLst>
          </p:cNvPr>
          <p:cNvSpPr>
            <a:spLocks noGrp="1"/>
          </p:cNvSpPr>
          <p:nvPr>
            <p:ph type="title"/>
          </p:nvPr>
        </p:nvSpPr>
        <p:spPr/>
        <p:txBody>
          <a:bodyPr>
            <a:normAutofit fontScale="90000"/>
          </a:bodyPr>
          <a:lstStyle/>
          <a:p>
            <a:r>
              <a:rPr lang="en-GB" b="1" dirty="0"/>
              <a:t>What can be done to improve gross motor skills?</a:t>
            </a:r>
            <a:br>
              <a:rPr lang="en-GB" b="1" dirty="0"/>
            </a:br>
            <a:endParaRPr lang="en-GB" dirty="0"/>
          </a:p>
        </p:txBody>
      </p:sp>
      <p:sp>
        <p:nvSpPr>
          <p:cNvPr id="3" name="Content Placeholder 2">
            <a:extLst>
              <a:ext uri="{FF2B5EF4-FFF2-40B4-BE49-F238E27FC236}">
                <a16:creationId xmlns:a16="http://schemas.microsoft.com/office/drawing/2014/main" id="{B02CA960-7A22-4C84-A062-3E801EE04677}"/>
              </a:ext>
            </a:extLst>
          </p:cNvPr>
          <p:cNvSpPr>
            <a:spLocks noGrp="1"/>
          </p:cNvSpPr>
          <p:nvPr>
            <p:ph idx="1"/>
          </p:nvPr>
        </p:nvSpPr>
        <p:spPr/>
        <p:txBody>
          <a:bodyPr>
            <a:normAutofit/>
          </a:bodyPr>
          <a:lstStyle/>
          <a:p>
            <a:r>
              <a:rPr lang="en-GB" dirty="0"/>
              <a:t>Go to various parks </a:t>
            </a:r>
          </a:p>
          <a:p>
            <a:r>
              <a:rPr lang="en-GB" dirty="0"/>
              <a:t>Gymnastics and trampolining </a:t>
            </a:r>
          </a:p>
          <a:p>
            <a:r>
              <a:rPr lang="en-GB" dirty="0"/>
              <a:t>Bikes and trikes</a:t>
            </a:r>
          </a:p>
          <a:p>
            <a:r>
              <a:rPr lang="en-GB" dirty="0"/>
              <a:t>Dancing </a:t>
            </a:r>
          </a:p>
          <a:p>
            <a:r>
              <a:rPr lang="en-GB" dirty="0"/>
              <a:t>Obstacle courses </a:t>
            </a:r>
          </a:p>
          <a:p>
            <a:r>
              <a:rPr lang="en-GB" dirty="0"/>
              <a:t>Walks at the beach / forest </a:t>
            </a:r>
          </a:p>
          <a:p>
            <a:r>
              <a:rPr lang="en-GB" dirty="0"/>
              <a:t>Painting with rollers</a:t>
            </a:r>
          </a:p>
          <a:p>
            <a:r>
              <a:rPr lang="en-GB" dirty="0"/>
              <a:t>Brushing and mopping with large brooms and mops</a:t>
            </a:r>
          </a:p>
          <a:p>
            <a:endParaRPr lang="en-GB" dirty="0"/>
          </a:p>
        </p:txBody>
      </p:sp>
    </p:spTree>
    <p:extLst>
      <p:ext uri="{BB962C8B-B14F-4D97-AF65-F5344CB8AC3E}">
        <p14:creationId xmlns:p14="http://schemas.microsoft.com/office/powerpoint/2010/main" val="17462189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EC682-1F5A-41D7-A396-2F692863376F}"/>
              </a:ext>
            </a:extLst>
          </p:cNvPr>
          <p:cNvSpPr>
            <a:spLocks noGrp="1"/>
          </p:cNvSpPr>
          <p:nvPr>
            <p:ph type="title"/>
          </p:nvPr>
        </p:nvSpPr>
        <p:spPr/>
        <p:txBody>
          <a:bodyPr>
            <a:normAutofit fontScale="90000"/>
          </a:bodyPr>
          <a:lstStyle/>
          <a:p>
            <a:r>
              <a:rPr lang="en-GB" b="1" dirty="0"/>
              <a:t>   What can be done to improve fine motor skills?</a:t>
            </a:r>
            <a:br>
              <a:rPr lang="en-GB" b="1" dirty="0"/>
            </a:br>
            <a:endParaRPr lang="en-GB" dirty="0"/>
          </a:p>
        </p:txBody>
      </p:sp>
      <p:sp>
        <p:nvSpPr>
          <p:cNvPr id="3" name="Content Placeholder 2">
            <a:extLst>
              <a:ext uri="{FF2B5EF4-FFF2-40B4-BE49-F238E27FC236}">
                <a16:creationId xmlns:a16="http://schemas.microsoft.com/office/drawing/2014/main" id="{CB479053-081C-4CBF-BDE6-446B499EEF39}"/>
              </a:ext>
            </a:extLst>
          </p:cNvPr>
          <p:cNvSpPr>
            <a:spLocks noGrp="1"/>
          </p:cNvSpPr>
          <p:nvPr>
            <p:ph idx="1"/>
          </p:nvPr>
        </p:nvSpPr>
        <p:spPr/>
        <p:txBody>
          <a:bodyPr>
            <a:normAutofit fontScale="55000" lnSpcReduction="20000"/>
          </a:bodyPr>
          <a:lstStyle/>
          <a:p>
            <a:pPr algn="ctr"/>
            <a:r>
              <a:rPr lang="en-GB" sz="4500" dirty="0"/>
              <a:t>Playdough and clay  </a:t>
            </a:r>
          </a:p>
          <a:p>
            <a:pPr algn="ctr"/>
            <a:r>
              <a:rPr lang="en-GB" sz="4500" dirty="0"/>
              <a:t>Threading</a:t>
            </a:r>
          </a:p>
          <a:p>
            <a:pPr algn="ctr"/>
            <a:r>
              <a:rPr lang="en-GB" sz="4500" dirty="0"/>
              <a:t>Cooking</a:t>
            </a:r>
          </a:p>
          <a:p>
            <a:pPr algn="ctr"/>
            <a:r>
              <a:rPr lang="en-GB" sz="4500" dirty="0"/>
              <a:t>Woodwork </a:t>
            </a:r>
          </a:p>
          <a:p>
            <a:pPr algn="ctr"/>
            <a:r>
              <a:rPr lang="en-GB" sz="4500" dirty="0"/>
              <a:t>Weaving</a:t>
            </a:r>
          </a:p>
          <a:p>
            <a:pPr algn="ctr"/>
            <a:r>
              <a:rPr lang="en-GB" sz="4500" dirty="0"/>
              <a:t>Sewing</a:t>
            </a:r>
          </a:p>
          <a:p>
            <a:pPr algn="ctr"/>
            <a:r>
              <a:rPr lang="en-GB" sz="4500" dirty="0"/>
              <a:t>Painting and finger painting</a:t>
            </a:r>
          </a:p>
          <a:p>
            <a:pPr algn="ctr"/>
            <a:r>
              <a:rPr lang="en-GB" sz="4500" dirty="0"/>
              <a:t>Sand and water play </a:t>
            </a:r>
          </a:p>
          <a:p>
            <a:pPr algn="ctr"/>
            <a:r>
              <a:rPr lang="en-GB" sz="4500" dirty="0"/>
              <a:t>Building</a:t>
            </a:r>
          </a:p>
          <a:p>
            <a:pPr algn="ctr"/>
            <a:r>
              <a:rPr lang="en-GB" sz="4500" dirty="0"/>
              <a:t>Transient art</a:t>
            </a:r>
          </a:p>
          <a:p>
            <a:pPr algn="ctr"/>
            <a:r>
              <a:rPr lang="en-GB" sz="4500" dirty="0"/>
              <a:t>Collaging </a:t>
            </a:r>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14142969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1C31C9-6229-4F35-B018-DA34905EB2C0}"/>
              </a:ext>
            </a:extLst>
          </p:cNvPr>
          <p:cNvSpPr>
            <a:spLocks noGrp="1"/>
          </p:cNvSpPr>
          <p:nvPr>
            <p:ph type="title"/>
          </p:nvPr>
        </p:nvSpPr>
        <p:spPr/>
        <p:txBody>
          <a:bodyPr/>
          <a:lstStyle/>
          <a:p>
            <a:pPr algn="ctr"/>
            <a:r>
              <a:rPr lang="en-GB" sz="5400" dirty="0"/>
              <a:t>Writing</a:t>
            </a:r>
            <a:r>
              <a:rPr lang="en-GB" dirty="0"/>
              <a:t>	</a:t>
            </a:r>
          </a:p>
        </p:txBody>
      </p:sp>
      <p:sp>
        <p:nvSpPr>
          <p:cNvPr id="3" name="Content Placeholder 2">
            <a:extLst>
              <a:ext uri="{FF2B5EF4-FFF2-40B4-BE49-F238E27FC236}">
                <a16:creationId xmlns:a16="http://schemas.microsoft.com/office/drawing/2014/main" id="{818A1202-D0C2-4593-8072-F483E3EEE66E}"/>
              </a:ext>
            </a:extLst>
          </p:cNvPr>
          <p:cNvSpPr>
            <a:spLocks noGrp="1"/>
          </p:cNvSpPr>
          <p:nvPr>
            <p:ph idx="1"/>
          </p:nvPr>
        </p:nvSpPr>
        <p:spPr/>
        <p:txBody>
          <a:bodyPr/>
          <a:lstStyle/>
          <a:p>
            <a:pPr marL="0" indent="0">
              <a:buNone/>
            </a:pPr>
            <a:r>
              <a:rPr lang="en-GB" dirty="0"/>
              <a:t>Once the muscles are fulling developed we can move onto mark making with pencils. The children will develop their own grip and it is important not to constantly ‘correct’ it but to guide children carefully to feel more comfortable holding a pencil. </a:t>
            </a:r>
          </a:p>
          <a:p>
            <a:pPr marL="0" indent="0">
              <a:buNone/>
            </a:pPr>
            <a:r>
              <a:rPr lang="en-GB" dirty="0"/>
              <a:t>Children will begin with mark making and develop to pictures with meaning before finally beginning letter formation developed alongside the Early Years Staffroom phonics program. </a:t>
            </a:r>
          </a:p>
          <a:p>
            <a:pPr marL="0" indent="0">
              <a:buNone/>
            </a:pPr>
            <a:r>
              <a:rPr lang="en-GB" dirty="0"/>
              <a:t>It is important children are taught the correct formation from as early as possible so that they do not form habits of writing letters incorrectly. </a:t>
            </a:r>
          </a:p>
        </p:txBody>
      </p:sp>
    </p:spTree>
    <p:extLst>
      <p:ext uri="{BB962C8B-B14F-4D97-AF65-F5344CB8AC3E}">
        <p14:creationId xmlns:p14="http://schemas.microsoft.com/office/powerpoint/2010/main" val="414699367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TotalTime>
  <Words>448</Words>
  <Application>Microsoft Office PowerPoint</Application>
  <PresentationFormat>Widescreen</PresentationFormat>
  <Paragraphs>31</Paragraphs>
  <Slides>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Arial</vt:lpstr>
      <vt:lpstr>Calibri</vt:lpstr>
      <vt:lpstr>Calibri Light</vt:lpstr>
      <vt:lpstr>Office Theme</vt:lpstr>
      <vt:lpstr>What comes before writing?</vt:lpstr>
      <vt:lpstr>How do muscles develop? </vt:lpstr>
      <vt:lpstr>What can be done to improve gross motor skills? </vt:lpstr>
      <vt:lpstr>   What can be done to improve fine motor skills? </vt:lpstr>
      <vt:lpstr>Writing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comes before writing?</dc:title>
  <dc:creator>Katherine Houghton</dc:creator>
  <cp:lastModifiedBy>Cawston Bev</cp:lastModifiedBy>
  <cp:revision>4</cp:revision>
  <dcterms:created xsi:type="dcterms:W3CDTF">2019-11-12T06:45:14Z</dcterms:created>
  <dcterms:modified xsi:type="dcterms:W3CDTF">2021-07-11T13:46:16Z</dcterms:modified>
</cp:coreProperties>
</file>