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6873C-A323-4B53-857C-9A85FFC19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17A464-8CC3-46BD-A261-080F9408C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1C72E-3EC9-48C7-97C3-54DC9B16F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A520-3675-40F2-9CEF-FD1E686FBB2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AF4B95-6DA9-4711-857B-0C2B4C368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6F74DD-E581-4A83-A8AA-2DFF9D753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A510-559A-45B2-A0BF-53DDA71EC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042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66F07-35D8-49A9-8C38-BBDE0959A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803B5-BB6C-4A8C-B082-A3F0DCF31F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C6D1A-3CFD-4D4D-BB16-1966E9008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A520-3675-40F2-9CEF-FD1E686FBB2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394FE-4E6E-4407-A52D-087C03BA1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69106-0818-4D2A-AEE3-D97316C58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A510-559A-45B2-A0BF-53DDA71EC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712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915328-A4A7-4F8F-B473-1199D724EF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5974E7-32CA-4017-9691-ED77124C65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1CD81-C98C-4751-8E75-17F6AF755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A520-3675-40F2-9CEF-FD1E686FBB2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DD1C14-EA6F-408D-B8C4-1745737DD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9F4E9-1BA3-47E7-9402-AA5E33356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A510-559A-45B2-A0BF-53DDA71EC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712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61DAE-B7F6-433F-BB1A-624502E0E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0EDD2-714D-4D5B-A00B-109DCC1E8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F3557-F891-4A80-A5AA-AEB99EF22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A520-3675-40F2-9CEF-FD1E686FBB2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D4A12-1B00-473F-96BB-D9B3A2926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DD7E6-C26D-48DE-B047-A49234234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A510-559A-45B2-A0BF-53DDA71EC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362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8AB42-8CE2-4F28-8E94-AF4663E19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D5DBE1-A5A7-42CD-89C8-F4255D105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05EDB6-7EB8-4032-9F27-FA5058B30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A520-3675-40F2-9CEF-FD1E686FBB2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C791DA-36C4-4F7E-B801-B2B0BAADE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D0A77-860D-444A-8028-6810F8F11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A510-559A-45B2-A0BF-53DDA71EC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603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C4CDD-9673-4BE9-9FE5-69AB9009D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F4FBC-BD83-43E7-8C86-12F693A91F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E1D46A-9422-45A0-8B3F-3F5D27E1B2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D6E3B2-AA3A-4684-83D5-00995ECC8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A520-3675-40F2-9CEF-FD1E686FBB2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E0083D-91C3-439B-9E8C-7A8D5FD90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C4117-7698-4DE4-88CF-DC08C9019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A510-559A-45B2-A0BF-53DDA71EC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612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EB1BF-38BA-410C-B395-4D28B640D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38438B-C879-4D2F-B1BC-DFDB454EA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6E65CA-8EE0-4692-AA31-0DB15A7FA6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7645E6-2C5F-4DBB-AF43-68906D97E9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E4E88D-16FD-43F3-BAB5-FB7874D578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C7453B-5AD9-477D-A1B3-177ED92A0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A520-3675-40F2-9CEF-FD1E686FBB2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CC6E29-A155-446C-BA9C-DB73DFEB5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FB0B2E-9F1A-4910-9F12-74FDF0E44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A510-559A-45B2-A0BF-53DDA71EC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57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D4D62-6794-41CB-B6A1-69371A06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882B6F-37D3-4E2B-8D3D-9B9BD4987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A520-3675-40F2-9CEF-FD1E686FBB2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B53F02-0118-4545-88F8-76E0089D3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C61A39-722B-4C3C-8126-E0397B96C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A510-559A-45B2-A0BF-53DDA71EC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133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CAC398-7474-4E9B-B63B-B1C7D60D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A520-3675-40F2-9CEF-FD1E686FBB2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4B50B4-074E-44FE-A97C-B2327B8B7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A76DBE-C965-4402-9E86-ECC3802E5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A510-559A-45B2-A0BF-53DDA71EC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4357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84A4D-7B25-4238-AFC2-AC78795EE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74B0D-7EBE-40A1-AB2E-7F6EB9804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CC701B-2485-4832-B9EA-864804760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7B028D-4E04-4C48-819C-2DDF0DB0C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A520-3675-40F2-9CEF-FD1E686FBB2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F71C47-1D32-4DCF-B895-99AFBF4D3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543C4E-EEEC-4013-B84A-C79637FEE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A510-559A-45B2-A0BF-53DDA71EC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546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B6B71-0C91-4FE6-937E-52379765E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112D4F-2032-4338-B9E9-6A261B6299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5068DB-4EA8-4236-A411-E7CC9D3372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EEC74C-F807-4028-A5AD-49EC8B8E3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A520-3675-40F2-9CEF-FD1E686FBB2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394C1A-A1D1-4ECD-9948-7C1F50227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857094-BF18-47C6-8CB7-6F53FC629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A510-559A-45B2-A0BF-53DDA71EC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1153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540EEE-9C2D-45F8-91E3-D8077CA8B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134BE4-94FE-43D8-A93F-6080C3244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D5881-BA46-48A4-B480-945B3A37CF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9A520-3675-40F2-9CEF-FD1E686FBB2C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07B307-1EB3-4FD2-A744-BE62C14824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E3EB6-DC2F-4172-9AC3-4A9F458672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6A510-559A-45B2-A0BF-53DDA71EC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048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10EFA38-8623-481A-8D44-D254CEBB39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1953" y="411218"/>
            <a:ext cx="9085427" cy="6418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624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6683D55-36F4-47A7-B3EC-5FB965EA9C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415029"/>
            <a:ext cx="9148180" cy="6455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282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FFAC180-490A-482C-B6D1-5B8FDD456A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3671" y="472183"/>
            <a:ext cx="8918451" cy="6314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489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Shellie Duffield</dc:creator>
  <cp:lastModifiedBy>Shellie Duffield</cp:lastModifiedBy>
  <cp:revision>1</cp:revision>
  <dcterms:created xsi:type="dcterms:W3CDTF">2024-10-21T06:55:43Z</dcterms:created>
  <dcterms:modified xsi:type="dcterms:W3CDTF">2024-10-21T06:56:37Z</dcterms:modified>
</cp:coreProperties>
</file>