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873C-A323-4B53-857C-9A85FFC19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7A464-8CC3-46BD-A261-080F9408C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1C72E-3EC9-48C7-97C3-54DC9B16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F4B95-6DA9-4711-857B-0C2B4C36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F74DD-E581-4A83-A8AA-2DFF9D75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4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66F07-35D8-49A9-8C38-BBDE0959A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803B5-BB6C-4A8C-B082-A3F0DCF31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6D1A-3CFD-4D4D-BB16-1966E900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394FE-4E6E-4407-A52D-087C03BA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69106-0818-4D2A-AEE3-D97316C5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71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915328-A4A7-4F8F-B473-1199D724E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974E7-32CA-4017-9691-ED77124C6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1CD81-C98C-4751-8E75-17F6AF75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D1C14-EA6F-408D-B8C4-1745737D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9F4E9-1BA3-47E7-9402-AA5E3335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1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61DAE-B7F6-433F-BB1A-624502E0E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0EDD2-714D-4D5B-A00B-109DCC1E8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F3557-F891-4A80-A5AA-AEB99EF2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D4A12-1B00-473F-96BB-D9B3A292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DD7E6-C26D-48DE-B047-A4923423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36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AB42-8CE2-4F28-8E94-AF4663E1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5DBE1-A5A7-42CD-89C8-F4255D105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5EDB6-7EB8-4032-9F27-FA5058B3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791DA-36C4-4F7E-B801-B2B0BAAD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D0A77-860D-444A-8028-6810F8F1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60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4CDD-9673-4BE9-9FE5-69AB9009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4FBC-BD83-43E7-8C86-12F693A91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1D46A-9422-45A0-8B3F-3F5D27E1B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6E3B2-AA3A-4684-83D5-00995ECC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0083D-91C3-439B-9E8C-7A8D5FD9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C4117-7698-4DE4-88CF-DC08C9019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1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B1BF-38BA-410C-B395-4D28B640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8438B-C879-4D2F-B1BC-DFDB454EA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E65CA-8EE0-4692-AA31-0DB15A7FA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7645E6-2C5F-4DBB-AF43-68906D97E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E4E88D-16FD-43F3-BAB5-FB7874D57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C7453B-5AD9-477D-A1B3-177ED92A0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CC6E29-A155-446C-BA9C-DB73DFEB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FB0B2E-9F1A-4910-9F12-74FDF0E4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5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4D62-6794-41CB-B6A1-69371A06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82B6F-37D3-4E2B-8D3D-9B9BD498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53F02-0118-4545-88F8-76E0089D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61A39-722B-4C3C-8126-E0397B96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13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AC398-7474-4E9B-B63B-B1C7D60D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B50B4-074E-44FE-A97C-B2327B8B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76DBE-C965-4402-9E86-ECC3802E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35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84A4D-7B25-4238-AFC2-AC78795EE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4B0D-7EBE-40A1-AB2E-7F6EB980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C701B-2485-4832-B9EA-864804760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B028D-4E04-4C48-819C-2DDF0DB0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71C47-1D32-4DCF-B895-99AFBF4D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43C4E-EEEC-4013-B84A-C79637FE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54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B6B71-0C91-4FE6-937E-52379765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112D4F-2032-4338-B9E9-6A261B629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068DB-4EA8-4236-A411-E7CC9D337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EC74C-F807-4028-A5AD-49EC8B8E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94C1A-A1D1-4ECD-9948-7C1F5022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57094-BF18-47C6-8CB7-6F53FC62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15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40EEE-9C2D-45F8-91E3-D8077CA8B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34BE4-94FE-43D8-A93F-6080C3244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5881-BA46-48A4-B480-945B3A37C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9A520-3675-40F2-9CEF-FD1E686FBB2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7B307-1EB3-4FD2-A744-BE62C1482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E3EB6-DC2F-4172-9AC3-4A9F45867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6A510-559A-45B2-A0BF-53DDA71EC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04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0EFA38-8623-481A-8D44-D254CEBB3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953" y="411218"/>
            <a:ext cx="9085427" cy="641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2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683D55-36F4-47A7-B3EC-5FB965EA9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5029"/>
            <a:ext cx="9148180" cy="645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8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FAC180-490A-482C-B6D1-5B8FDD456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671" y="472183"/>
            <a:ext cx="8918451" cy="63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489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Shellie Duffield</dc:creator>
  <cp:lastModifiedBy>Shellie Duffield</cp:lastModifiedBy>
  <cp:revision>1</cp:revision>
  <dcterms:created xsi:type="dcterms:W3CDTF">2024-10-21T06:55:43Z</dcterms:created>
  <dcterms:modified xsi:type="dcterms:W3CDTF">2024-10-21T06:56:37Z</dcterms:modified>
</cp:coreProperties>
</file>