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FB53-61E8-45B6-A51D-95AA4E6BF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31A25-DD2E-4900-B97E-31CC3A5EA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F1C25-2A6D-4615-B298-95A48A1C6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36144-125D-4559-A2C7-97228DC7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92EB-7E02-4F68-9BDF-E3E5E4A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B62E-9201-473F-9A22-3364EDA1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A2B71-DF36-4B64-88F7-4B7733DA4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B168-3B5F-495D-8ED9-44B1C6BB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30D81-6A0D-453C-B7B1-43C8B638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75AAE-5E23-4EC4-9FF2-767E3EF3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2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C1351-8B05-466C-9089-93D45B986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A763A-A399-4B65-93F2-D9730F644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84EE-55B1-4B3D-BC42-8B061B653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0D61-9BF2-4214-9621-5F139ACB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AD3ED-A1BD-4A9B-A4A8-CC62E606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60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E9AD-718F-4F23-8B63-85B21600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16123-FBA4-45A5-B8D0-952B1212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ACCC9-1D29-4D10-ADA1-C42EECCD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3936-2806-4A43-B664-8D0E4903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6423F-3A54-4D74-A9F4-A2C7F471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6823-0E97-4E82-B730-4AE775A7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7942A-AA66-43A8-88AE-4FDF27CC8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8E11E-2437-443D-9E50-014A1C21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CAD3F-CB5A-4F6A-890F-8DF3A973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25FCA-0AB6-4FCE-8327-DEFEDFDE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3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DED5-FDD9-4518-9E17-C2D91A22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D2BF-B00F-4FD3-AEE7-605010FFC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325D3-F8DB-4120-A7F3-EAFA48F56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00E33-8831-46CF-A4FA-145974EC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86F2F-BAD4-4D57-8A21-CAFD8CF4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AE9F0-BB79-434B-B8B4-B81DDE5F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20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C59B-AFAA-4CE5-978E-8B8756E6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C3647-1734-4F22-BDE1-16E304C40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4F25F-E2EA-40FC-A6E0-2C02C9D4E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5E364-1CE7-4E11-B628-906801E8A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D6BCBF-79AB-4F22-81EF-0B5A60716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31738F-EF33-492D-A22A-FEA57C7A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414AD-039D-4C32-B7CC-2F401C86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A1D93-64A9-4982-8C2F-814485B1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1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5158-AF8C-4229-96B0-EF788CBC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4F32B-D3D6-4250-A6B7-2580C6EC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ED4CD-A6A1-427E-86D7-C3D5DD09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586BD-A88A-4432-AEF7-D5FD75E7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2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E8FAC-A023-4415-8227-77D4C95B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A23CF-D4A6-45D5-B746-C2E7E900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C7A4F-C66C-4F8A-B496-C468B4F4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6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2EE2-9D70-4196-9774-A4D0DA02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23329-8AA4-45F6-B588-00B7EC942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AF29-FC7B-483C-ABAF-1925C0E70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AC921-57DB-4667-B15B-932D7F8A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35391-78F6-4DD9-9ACA-38A81B05B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CB85A-88E4-4614-9049-50F9B130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45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176F-08C2-4280-A1CA-1066D27C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85FD5-9FDB-4B54-A72C-4D4335E20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72B4A-7004-46B9-A6DB-74F575F23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346DE-23E4-4714-8881-B55091C3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C7830-0759-410D-BD3A-8FEA3494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AF504-E458-4CAE-BB8D-09678A5F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5ED5C-6B39-429A-8019-76F85D4A4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72649-25B3-407F-9055-A9AD2C8A8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2EF3-9B8A-4916-9BA3-12C006858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EA1A-1DC2-4760-AF55-1A2A358446A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D87FE-A2DE-4BC4-9919-58EE5FBB0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6EAC6-B35D-4901-A982-1B8156D53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E3D0-99FC-441D-9E27-F6A4E8134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85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D94C-F1AF-45B4-AF30-97BF86A07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Computing Knowledge </a:t>
            </a:r>
            <a:r>
              <a:rPr lang="en-US" dirty="0" err="1"/>
              <a:t>Organisers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8F31C-A729-4422-BD21-47455C836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6791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Autumn 2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8480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66564715-E3CF-4C53-89DD-BF444A547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336" y="104767"/>
            <a:ext cx="9321327" cy="664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1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0BE3C9-E4B1-429F-8A91-37AECD3D8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856" y="79386"/>
            <a:ext cx="9692287" cy="66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A8DD21-AE9C-4B55-8BD8-D5B05F1CA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363" y="47058"/>
            <a:ext cx="9651273" cy="676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2F0609-FDF5-42C4-BAA6-F08F16F74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614" y="45961"/>
            <a:ext cx="9518772" cy="676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9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5C6ED8-EAE0-4E6A-9FCC-C2D49F075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858" y="25164"/>
            <a:ext cx="9618284" cy="680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2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566AE1-0EC6-4751-BA21-05E7E6FBF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029" y="9962"/>
            <a:ext cx="9761942" cy="68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9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Computing Knowledge Organisers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Knowledge Organisers</dc:title>
  <dc:creator>Nitin Mistry</dc:creator>
  <cp:lastModifiedBy>Nitin Mistry</cp:lastModifiedBy>
  <cp:revision>2</cp:revision>
  <dcterms:created xsi:type="dcterms:W3CDTF">2024-10-14T08:08:21Z</dcterms:created>
  <dcterms:modified xsi:type="dcterms:W3CDTF">2024-10-14T08:16:02Z</dcterms:modified>
</cp:coreProperties>
</file>