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1BFB53-61E8-45B6-A51D-95AA4E6BFC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931A25-DD2E-4900-B97E-31CC3A5EA5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FF1C25-2A6D-4615-B298-95A48A1C6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4EA1A-1DC2-4760-AF55-1A2A358446A5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836144-125D-4559-A2C7-97228DC7F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4692EB-7E02-4F68-9BDF-E3E5E4A5B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AE3D0-99FC-441D-9E27-F6A4E81340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8485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F1B62E-9201-473F-9A22-3364EDA1C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9A2B71-DF36-4B64-88F7-4B7733DA42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72B168-3B5F-495D-8ED9-44B1C6BB8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4EA1A-1DC2-4760-AF55-1A2A358446A5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530D81-6A0D-453C-B7B1-43C8B6386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B75AAE-5E23-4EC4-9FF2-767E3EF32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AE3D0-99FC-441D-9E27-F6A4E81340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4724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1C1351-8B05-466C-9089-93D45B9861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7A763A-A399-4B65-93F2-D9730F644F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CD84EE-55B1-4B3D-BC42-8B061B653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4EA1A-1DC2-4760-AF55-1A2A358446A5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AB0D61-9BF2-4214-9621-5F139ACB2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EAD3ED-A1BD-4A9B-A4A8-CC62E6062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AE3D0-99FC-441D-9E27-F6A4E81340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6609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0E9AD-718F-4F23-8B63-85B21600C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616123-FBA4-45A5-B8D0-952B121246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3ACCC9-1D29-4D10-ADA1-C42EECCD0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4EA1A-1DC2-4760-AF55-1A2A358446A5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9A3936-2806-4A43-B664-8D0E4903B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A6423F-3A54-4D74-A9F4-A2C7F4714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AE3D0-99FC-441D-9E27-F6A4E81340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5804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16823-0E97-4E82-B730-4AE775A731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87942A-AA66-43A8-88AE-4FDF27CC80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18E11E-2437-443D-9E50-014A1C21D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4EA1A-1DC2-4760-AF55-1A2A358446A5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4CAD3F-CB5A-4F6A-890F-8DF3A973A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225FCA-0AB6-4FCE-8327-DEFEDFDEA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AE3D0-99FC-441D-9E27-F6A4E81340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2338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9BDED5-FDD9-4518-9E17-C2D91A229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18D2BF-B00F-4FD3-AEE7-605010FFCF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F325D3-F8DB-4120-A7F3-EAFA48F56B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900E33-8831-46CF-A4FA-145974EC7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4EA1A-1DC2-4760-AF55-1A2A358446A5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086F2F-BAD4-4D57-8A21-CAFD8CF47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EAE9F0-BB79-434B-B8B4-B81DDE5F5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AE3D0-99FC-441D-9E27-F6A4E81340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5206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DC59B-AFAA-4CE5-978E-8B8756E60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DC3647-1734-4F22-BDE1-16E304C40A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44F25F-E2EA-40FC-A6E0-2C02C9D4EB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25E364-1CE7-4E11-B628-906801E8AD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D6BCBF-79AB-4F22-81EF-0B5A60716C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A31738F-EF33-492D-A22A-FEA57C7AC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4EA1A-1DC2-4760-AF55-1A2A358446A5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49414AD-039D-4C32-B7CC-2F401C862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3A1D93-64A9-4982-8C2F-814485B13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AE3D0-99FC-441D-9E27-F6A4E81340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2016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505158-AF8C-4229-96B0-EF788CBCE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A64F32B-D3D6-4250-A6B7-2580C6ECF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4EA1A-1DC2-4760-AF55-1A2A358446A5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FED4CD-A6A1-427E-86D7-C3D5DD090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A586BD-A88A-4432-AEF7-D5FD75E7E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AE3D0-99FC-441D-9E27-F6A4E81340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3726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E9E8FAC-A023-4415-8227-77D4C95B5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4EA1A-1DC2-4760-AF55-1A2A358446A5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38A23CF-D4A6-45D5-B746-C2E7E900E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5C7A4F-C66C-4F8A-B496-C468B4F46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AE3D0-99FC-441D-9E27-F6A4E81340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9463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172EE2-9D70-4196-9774-A4D0DA022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F23329-8AA4-45F6-B588-00B7EC9424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85AF29-FC7B-483C-ABAF-1925C0E700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BAC921-57DB-4667-B15B-932D7F8A0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4EA1A-1DC2-4760-AF55-1A2A358446A5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035391-78F6-4DD9-9ACA-38A81B05B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4CB85A-88E4-4614-9049-50F9B1306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AE3D0-99FC-441D-9E27-F6A4E81340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4450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D176F-08C2-4280-A1CA-1066D27CD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C285FD5-9FDB-4B54-A72C-4D4335E204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872B4A-7004-46B9-A6DB-74F575F233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5346DE-23E4-4714-8881-B55091C3E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4EA1A-1DC2-4760-AF55-1A2A358446A5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FC7830-0759-410D-BD3A-8FEA34948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2AF504-E458-4CAE-BB8D-09678A5F8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AE3D0-99FC-441D-9E27-F6A4E81340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0109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C5ED5C-6B39-429A-8019-76F85D4A4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372649-25B3-407F-9055-A9AD2C8A85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662EF3-9B8A-4916-9BA3-12C0068581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64EA1A-1DC2-4760-AF55-1A2A358446A5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ED87FE-A2DE-4BC4-9919-58EE5FBB02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B6EAC6-B35D-4901-A982-1B8156D53E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0AE3D0-99FC-441D-9E27-F6A4E81340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5851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2BD94C-F1AF-45B4-AF30-97BF86A07D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Computing Knowledge </a:t>
            </a:r>
            <a:r>
              <a:rPr lang="en-US" dirty="0" err="1"/>
              <a:t>Organisers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58F31C-A729-4422-BD21-47455C8369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26791"/>
            <a:ext cx="9144000" cy="1655762"/>
          </a:xfrm>
        </p:spPr>
        <p:txBody>
          <a:bodyPr>
            <a:normAutofit/>
          </a:bodyPr>
          <a:lstStyle/>
          <a:p>
            <a:r>
              <a:rPr lang="en-US" sz="4000" dirty="0"/>
              <a:t>Autumn 2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2884807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66564715-E3CF-4C53-89DD-BF444A5472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5336" y="104767"/>
            <a:ext cx="9321327" cy="664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615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80BE3C9-E4B1-429F-8A91-37AECD3D8F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9856" y="79386"/>
            <a:ext cx="9692287" cy="6699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534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FA8DD21-AE9C-4B55-8BD8-D5B05F1CA8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363" y="47058"/>
            <a:ext cx="9651273" cy="6763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98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A2F0609-FDF5-42C4-BAA6-F08F16F74A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6614" y="45961"/>
            <a:ext cx="9518772" cy="6766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44979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95C6ED8-EAE0-4E6A-9FCC-C2D49F0756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6858" y="25164"/>
            <a:ext cx="9618284" cy="6807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75274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3566AE1-0EC6-4751-BA21-05E7E6FBF6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5029" y="9962"/>
            <a:ext cx="9761942" cy="6838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70973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5</Words>
  <Application>Microsoft Office PowerPoint</Application>
  <PresentationFormat>Widescreen</PresentationFormat>
  <Paragraphs>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Computing Knowledge Organisers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Computing Knowledge Organisers</dc:title>
  <dc:creator>Nitin Mistry</dc:creator>
  <cp:lastModifiedBy>Nitin Mistry</cp:lastModifiedBy>
  <cp:revision>2</cp:revision>
  <dcterms:created xsi:type="dcterms:W3CDTF">2024-10-14T08:08:21Z</dcterms:created>
  <dcterms:modified xsi:type="dcterms:W3CDTF">2024-10-14T08:16:02Z</dcterms:modified>
</cp:coreProperties>
</file>