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9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125CD-90E7-46BF-BF28-2005785E5E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C09802-D82D-487F-9794-1A7E4A6889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007A3-F4E5-4F57-8CDE-0F6C31EE0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D8F84-6AED-44E4-8171-4648010403A8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FAF602-E81E-46CA-9BFC-4D0E7E3071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7B6F24-5D92-40CE-9CB9-3510B79E8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E70A7-8DE5-4E8A-8977-23A1B4BFFF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2321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D97A6-E4A7-4121-97BA-0927D188D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E3EAD2-792C-4E90-BCB1-0C6E9FC979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8AD644-A170-4B51-A308-A76AD6AA0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D8F84-6AED-44E4-8171-4648010403A8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94882B-2683-48D2-9121-10549004B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EE5750-1B45-46C1-B856-1E9688371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E70A7-8DE5-4E8A-8977-23A1B4BFFF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7665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77C2C5-CF93-45D1-A28E-EB88DE1021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04BC1B-4DDC-4BD0-8BA9-04A0D3276C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806C21-B7F8-4392-B842-61A09B895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D8F84-6AED-44E4-8171-4648010403A8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B56E2-7E87-48B7-A379-EA028526D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077EF0-9C06-4057-95E5-08FD3DD91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E70A7-8DE5-4E8A-8977-23A1B4BFFF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162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63B44-EF7D-4CFC-88C0-79F6768C7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C626D6-FF55-4A55-88ED-ABD4E70BF1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E2D746-0E94-4BFE-903C-7280936AB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D8F84-6AED-44E4-8171-4648010403A8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22DBA1-A227-49A6-B369-B535880AE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151397-A1B5-410E-8568-A95B54E81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E70A7-8DE5-4E8A-8977-23A1B4BFFF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4226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72777-2CAB-475D-8A1D-7F82ACCD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9DEA1C-34A9-4CC9-957D-7DAF717A5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9015C-F0F9-4C1F-8E49-69978D8EF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D8F84-6AED-44E4-8171-4648010403A8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F13734-961B-481B-9A53-7320C2C20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D4B493-220C-4948-8704-3DD922371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E70A7-8DE5-4E8A-8977-23A1B4BFFF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4630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DB0D2-A153-4BE2-9F9F-CAEC0946D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B6AB1D-CE66-4B08-9D27-4290ECFDA2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CB70D8-276A-4872-B386-A279216872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65CA60-F763-4748-89C3-DE36B9579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D8F84-6AED-44E4-8171-4648010403A8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B3B885-CF60-4E11-AEDC-1391DB459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0B25C3-64F5-4C62-BBEA-488E29266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E70A7-8DE5-4E8A-8977-23A1B4BFFF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8008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43056-BCC6-42B4-8A18-D559353DB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6F95D2-EE3D-417A-BE21-4676819DBD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D6D987-33DD-48D0-A07F-21DACF8085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6A9CA8-C3E3-4942-83D8-5E83517491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08A79C-2CA7-41A2-9827-ACE6BF250D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B1CB9B-567B-428E-B974-1B4ACFA2F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D8F84-6AED-44E4-8171-4648010403A8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4C22CB-5260-4BD7-AFF2-72605624D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76F90AD-AAC6-4966-BA5F-B718CCC96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E70A7-8DE5-4E8A-8977-23A1B4BFFF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4031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9AB0A-EAFF-4957-8726-56FBF186E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2467A5-C965-4BC3-B174-427BA2BC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D8F84-6AED-44E4-8171-4648010403A8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A2C3DA-B86A-49E9-8D87-438673228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47B86B-4C66-442F-8098-B95DEDC1A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E70A7-8DE5-4E8A-8977-23A1B4BFFF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4448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5DBD11-EF05-48FD-AD01-048D8180B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D8F84-6AED-44E4-8171-4648010403A8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88D3A8-9023-445D-A1BA-587C56C07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123DA7-C299-40FD-BA68-AD6DF3676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E70A7-8DE5-4E8A-8977-23A1B4BFFF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6686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29CD3-2B88-416C-9999-5C0EB7299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A6AC80-6686-40D1-BEE2-F1A3AA6E2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7F6777-9E77-40FA-BEFE-BC9ABB35C3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E393C6-F736-45AF-A578-FA6CF4FDF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D8F84-6AED-44E4-8171-4648010403A8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15308B-3EC3-4B09-A73E-895999A67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1785AF-079E-4025-9050-3AD11B32A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E70A7-8DE5-4E8A-8977-23A1B4BFFF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7892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91222-BA2E-4068-B802-D6CB10A7F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9490AD-8E8C-41FF-B045-017C9AD254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BB631D-CAEA-49E5-8FEC-2B8CB55B57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B335F0-BC2E-4042-81B6-D3834A862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D8F84-6AED-44E4-8171-4648010403A8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9EFF6A-4A3A-499C-B2CB-6FEA73EBB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0F7D11-FB93-4C8A-B27E-8444C1C97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E70A7-8DE5-4E8A-8977-23A1B4BFFF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7381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6F11D4-5F50-459E-BEF6-F2885081C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D69C67-24B3-4CE0-9E56-5FC843E5E7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C40F23-8761-4B04-8C77-133AC60065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D8F84-6AED-44E4-8171-4648010403A8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1B0DD2-D22E-4B5C-B24C-90F534F32A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6A12BB-3553-4F7B-B18A-2A08AE79D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1E70A7-8DE5-4E8A-8977-23A1B4BFFF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1926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022FF-92A9-4270-9853-6E5434B410C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DT Knowledge Organisers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AA3CC2-B4A9-4F1E-B579-8B734FAC4D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Autumn One - 2025-26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6519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C54C821-1687-48B1-87C4-C7F6D69F5D88}"/>
              </a:ext>
            </a:extLst>
          </p:cNvPr>
          <p:cNvSpPr txBox="1"/>
          <p:nvPr/>
        </p:nvSpPr>
        <p:spPr>
          <a:xfrm>
            <a:off x="346229" y="275208"/>
            <a:ext cx="1961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Year 1/2</a:t>
            </a: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348CC2-7141-4EEA-A8ED-DB9C59CE4153}"/>
              </a:ext>
            </a:extLst>
          </p:cNvPr>
          <p:cNvSpPr txBox="1"/>
          <p:nvPr/>
        </p:nvSpPr>
        <p:spPr>
          <a:xfrm>
            <a:off x="4722920" y="3059668"/>
            <a:ext cx="49093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 DT this term.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4908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C54C821-1687-48B1-87C4-C7F6D69F5D88}"/>
              </a:ext>
            </a:extLst>
          </p:cNvPr>
          <p:cNvSpPr txBox="1"/>
          <p:nvPr/>
        </p:nvSpPr>
        <p:spPr>
          <a:xfrm>
            <a:off x="346229" y="275208"/>
            <a:ext cx="1961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Year 3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ACAF1FF-0022-44F6-A23A-F31BC4CC78F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043" t="14886" r="21432" b="12362"/>
          <a:stretch/>
        </p:blipFill>
        <p:spPr>
          <a:xfrm>
            <a:off x="1269506" y="69150"/>
            <a:ext cx="9445842" cy="671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078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C54C821-1687-48B1-87C4-C7F6D69F5D88}"/>
              </a:ext>
            </a:extLst>
          </p:cNvPr>
          <p:cNvSpPr txBox="1"/>
          <p:nvPr/>
        </p:nvSpPr>
        <p:spPr>
          <a:xfrm>
            <a:off x="346229" y="275208"/>
            <a:ext cx="1961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Year 4</a:t>
            </a: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348CC2-7141-4EEA-A8ED-DB9C59CE4153}"/>
              </a:ext>
            </a:extLst>
          </p:cNvPr>
          <p:cNvSpPr txBox="1"/>
          <p:nvPr/>
        </p:nvSpPr>
        <p:spPr>
          <a:xfrm>
            <a:off x="4722920" y="3059668"/>
            <a:ext cx="49093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 DT this term.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7372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C54C821-1687-48B1-87C4-C7F6D69F5D88}"/>
              </a:ext>
            </a:extLst>
          </p:cNvPr>
          <p:cNvSpPr txBox="1"/>
          <p:nvPr/>
        </p:nvSpPr>
        <p:spPr>
          <a:xfrm>
            <a:off x="346229" y="275208"/>
            <a:ext cx="1961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Year 5</a:t>
            </a: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348CC2-7141-4EEA-A8ED-DB9C59CE4153}"/>
              </a:ext>
            </a:extLst>
          </p:cNvPr>
          <p:cNvSpPr txBox="1"/>
          <p:nvPr/>
        </p:nvSpPr>
        <p:spPr>
          <a:xfrm>
            <a:off x="4722920" y="3059668"/>
            <a:ext cx="49093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 DT this term.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4001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C54C821-1687-48B1-87C4-C7F6D69F5D88}"/>
              </a:ext>
            </a:extLst>
          </p:cNvPr>
          <p:cNvSpPr txBox="1"/>
          <p:nvPr/>
        </p:nvSpPr>
        <p:spPr>
          <a:xfrm>
            <a:off x="346229" y="275208"/>
            <a:ext cx="1961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Year 6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9312F2C-C6B9-4251-807A-D8A649C687D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899" t="14757" r="20776" b="12492"/>
          <a:stretch/>
        </p:blipFill>
        <p:spPr>
          <a:xfrm>
            <a:off x="1327211" y="71021"/>
            <a:ext cx="9654467" cy="6773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5372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79cc967-056c-48f0-86fc-930f2c0d0f59">
      <Terms xmlns="http://schemas.microsoft.com/office/infopath/2007/PartnerControls"/>
    </lcf76f155ced4ddcb4097134ff3c332f>
    <TaxCatchAll xmlns="938f4116-1e7f-4d6c-8a11-d521f453f4e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F95CF6B4C16240B18D8103D0121AF1" ma:contentTypeVersion="14" ma:contentTypeDescription="Create a new document." ma:contentTypeScope="" ma:versionID="eb4593424dad19f1776ebd5d277c50f3">
  <xsd:schema xmlns:xsd="http://www.w3.org/2001/XMLSchema" xmlns:xs="http://www.w3.org/2001/XMLSchema" xmlns:p="http://schemas.microsoft.com/office/2006/metadata/properties" xmlns:ns2="e79cc967-056c-48f0-86fc-930f2c0d0f59" xmlns:ns3="938f4116-1e7f-4d6c-8a11-d521f453f4eb" targetNamespace="http://schemas.microsoft.com/office/2006/metadata/properties" ma:root="true" ma:fieldsID="941ab7da24f07566b856abd75da1e066" ns2:_="" ns3:_="">
    <xsd:import namespace="e79cc967-056c-48f0-86fc-930f2c0d0f59"/>
    <xsd:import namespace="938f4116-1e7f-4d6c-8a11-d521f453f4e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9cc967-056c-48f0-86fc-930f2c0d0f5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d4c00361-ab0f-4199-9c0b-774c3da747c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8f4116-1e7f-4d6c-8a11-d521f453f4e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78584cf1-02bb-440f-84e8-da06bd77ecde}" ma:internalName="TaxCatchAll" ma:showField="CatchAllData" ma:web="938f4116-1e7f-4d6c-8a11-d521f453f4e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0CE3F41-0F4D-456D-AAEE-AC4A4E72678F}">
  <ds:schemaRefs>
    <ds:schemaRef ds:uri="e79cc967-056c-48f0-86fc-930f2c0d0f59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purl.org/dc/dcmitype/"/>
    <ds:schemaRef ds:uri="938f4116-1e7f-4d6c-8a11-d521f453f4eb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C22419E-9678-4D83-95DF-EB71E5628FE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9C52BD9-0C67-48B6-AF9A-60C1F3404A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9cc967-056c-48f0-86fc-930f2c0d0f59"/>
    <ds:schemaRef ds:uri="938f4116-1e7f-4d6c-8a11-d521f453f4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32</Words>
  <Application>Microsoft Office PowerPoint</Application>
  <PresentationFormat>Widescreen</PresentationFormat>
  <Paragraphs>10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DT Knowledge Organisers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DT Knowledge Organisers</dc:title>
  <dc:creator>Chanelle Okes</dc:creator>
  <cp:lastModifiedBy>Charlotte Johnston</cp:lastModifiedBy>
  <cp:revision>6</cp:revision>
  <dcterms:created xsi:type="dcterms:W3CDTF">2023-09-03T09:40:37Z</dcterms:created>
  <dcterms:modified xsi:type="dcterms:W3CDTF">2025-10-15T13:50:12Z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0x010100A3F95CF6B4C16240B18D8103D0121AF1</vt:lpwstr>
  </property>
</Properties>
</file>