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25CD-90E7-46BF-BF28-2005785E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09802-D82D-487F-9794-1A7E4A688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007A3-F4E5-4F57-8CDE-0F6C31EE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F602-E81E-46CA-9BFC-4D0E7E30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B6F24-5D92-40CE-9CB9-3510B79E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2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97A6-E4A7-4121-97BA-0927D188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3EAD2-792C-4E90-BCB1-0C6E9FC97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AD644-A170-4B51-A308-A76AD6AA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882B-2683-48D2-9121-10549004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5750-1B45-46C1-B856-1E968837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7C2C5-CF93-45D1-A28E-EB88DE102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4BC1B-4DDC-4BD0-8BA9-04A0D3276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6C21-B7F8-4392-B842-61A09B8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56E2-7E87-48B7-A379-EA028526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77EF0-9C06-4057-95E5-08FD3DD9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6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3B44-EF7D-4CFC-88C0-79F6768C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26D6-FF55-4A55-88ED-ABD4E70B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D746-0E94-4BFE-903C-7280936A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DBA1-A227-49A6-B369-B535880A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1397-A1B5-410E-8568-A95B54E8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2777-2CAB-475D-8A1D-7F82ACCD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DEA1C-34A9-4CC9-957D-7DAF717A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015C-F0F9-4C1F-8E49-69978D8E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13734-961B-481B-9A53-7320C2C2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4B493-220C-4948-8704-3DD92237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3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B0D2-A153-4BE2-9F9F-CAEC0946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AB1D-CE66-4B08-9D27-4290ECFDA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B70D8-276A-4872-B386-A2792168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5CA60-F763-4748-89C3-DE36B957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3B885-CF60-4E11-AEDC-1391DB45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B25C3-64F5-4C62-BBEA-488E2926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3056-BCC6-42B4-8A18-D559353D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F95D2-EE3D-417A-BE21-4676819DB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6D987-33DD-48D0-A07F-21DACF808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A9CA8-C3E3-4942-83D8-5E8351749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8A79C-2CA7-41A2-9827-ACE6BF250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1CB9B-567B-428E-B974-1B4ACFA2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C22CB-5260-4BD7-AFF2-72605624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F90AD-AAC6-4966-BA5F-B718CCC9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3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AB0A-EAFF-4957-8726-56FBF186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467A5-C965-4BC3-B174-427BA2BC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2C3DA-B86A-49E9-8D87-43867322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7B86B-4C66-442F-8098-B95DEDC1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DBD11-EF05-48FD-AD01-048D8180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D3A8-9023-445D-A1BA-587C56C0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23DA7-C299-40FD-BA68-AD6DF367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9CD3-2B88-416C-9999-5C0EB729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AC80-6686-40D1-BEE2-F1A3AA6E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F6777-9E77-40FA-BEFE-BC9ABB35C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393C6-F736-45AF-A578-FA6CF4FD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5308B-3EC3-4B09-A73E-895999A6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85AF-079E-4025-9050-3AD11B3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9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1222-BA2E-4068-B802-D6CB10A7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490AD-8E8C-41FF-B045-017C9AD25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B631D-CAEA-49E5-8FEC-2B8CB55B5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335F0-BC2E-4042-81B6-D3834A86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6A-4A3A-499C-B2CB-6FEA73EB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7D11-FB93-4C8A-B27E-8444C1C9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F11D4-5F50-459E-BEF6-F2885081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69C67-24B3-4CE0-9E56-5FC843E5E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40F23-8761-4B04-8C77-133AC6006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8F84-6AED-44E4-8171-4648010403A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0DD2-D22E-4B5C-B24C-90F534F32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12BB-3553-4F7B-B18A-2A08AE79D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70A7-8DE5-4E8A-8977-23A1B4BF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22FF-92A9-4270-9853-6E5434B4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DT Knowledge </a:t>
            </a:r>
            <a:r>
              <a:rPr lang="en-US" dirty="0" err="1"/>
              <a:t>Organisers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CC2-B4A9-4F1E-B579-8B734FAC4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Autumn One - 2023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1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48CC2-7141-4EEA-A8ED-DB9C59CE4153}"/>
              </a:ext>
            </a:extLst>
          </p:cNvPr>
          <p:cNvSpPr txBox="1"/>
          <p:nvPr/>
        </p:nvSpPr>
        <p:spPr>
          <a:xfrm>
            <a:off x="4722920" y="3059668"/>
            <a:ext cx="49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DT this term.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0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2536E-3FA8-46F4-828A-4A6F0D49D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9" t="19028" r="21650" b="8609"/>
          <a:stretch/>
        </p:blipFill>
        <p:spPr>
          <a:xfrm>
            <a:off x="1327211" y="213062"/>
            <a:ext cx="9361504" cy="66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0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862EE-9CDC-4C19-A5D1-7D9D799D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5" t="19935" r="21578" b="7703"/>
          <a:stretch/>
        </p:blipFill>
        <p:spPr>
          <a:xfrm>
            <a:off x="1118586" y="71021"/>
            <a:ext cx="9685538" cy="67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4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48CC2-7141-4EEA-A8ED-DB9C59CE4153}"/>
              </a:ext>
            </a:extLst>
          </p:cNvPr>
          <p:cNvSpPr txBox="1"/>
          <p:nvPr/>
        </p:nvSpPr>
        <p:spPr>
          <a:xfrm>
            <a:off x="4722920" y="3059668"/>
            <a:ext cx="49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DT this term.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37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5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48CC2-7141-4EEA-A8ED-DB9C59CE4153}"/>
              </a:ext>
            </a:extLst>
          </p:cNvPr>
          <p:cNvSpPr txBox="1"/>
          <p:nvPr/>
        </p:nvSpPr>
        <p:spPr>
          <a:xfrm>
            <a:off x="4722920" y="3059668"/>
            <a:ext cx="49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DT this term.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0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4C821-1687-48B1-87C4-C7F6D69F5D88}"/>
              </a:ext>
            </a:extLst>
          </p:cNvPr>
          <p:cNvSpPr txBox="1"/>
          <p:nvPr/>
        </p:nvSpPr>
        <p:spPr>
          <a:xfrm>
            <a:off x="346229" y="27520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6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6A45B-DE88-4BB1-99CA-E79A315B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1" t="19935" r="21287" b="7056"/>
          <a:stretch/>
        </p:blipFill>
        <p:spPr>
          <a:xfrm>
            <a:off x="1233995" y="150919"/>
            <a:ext cx="9392576" cy="66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DT Knowledge Organisers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 Knowledge Organisers</dc:title>
  <dc:creator>Chanelle Okes</dc:creator>
  <cp:lastModifiedBy>Charlotte Johnston</cp:lastModifiedBy>
  <cp:revision>5</cp:revision>
  <dcterms:created xsi:type="dcterms:W3CDTF">2023-09-03T09:40:37Z</dcterms:created>
  <dcterms:modified xsi:type="dcterms:W3CDTF">2024-07-05T15:39:39Z</dcterms:modified>
</cp:coreProperties>
</file>