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91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1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35645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532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79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8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3266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26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12E6AE-B16F-4A15-8CB2-6AF9C4C1DE0B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30A80C-2104-4034-94C8-01EE2B8CBA5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724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E8E4-C3B3-401C-9B2E-C774CEC75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154" y="88705"/>
            <a:ext cx="10178322" cy="1492132"/>
          </a:xfrm>
        </p:spPr>
        <p:txBody>
          <a:bodyPr/>
          <a:lstStyle/>
          <a:p>
            <a:r>
              <a:rPr lang="en-GB" dirty="0"/>
              <a:t>Design and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AEA8-8E6E-42BD-BB18-B39CFCAFD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FACDDA-09CC-4F50-8431-170ACAFFB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1226"/>
              </p:ext>
            </p:extLst>
          </p:nvPr>
        </p:nvGraphicFramePr>
        <p:xfrm>
          <a:off x="932154" y="813570"/>
          <a:ext cx="10178317" cy="575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906">
                  <a:extLst>
                    <a:ext uri="{9D8B030D-6E8A-4147-A177-3AD203B41FA5}">
                      <a16:colId xmlns:a16="http://schemas.microsoft.com/office/drawing/2014/main" val="4175093"/>
                    </a:ext>
                  </a:extLst>
                </a:gridCol>
                <a:gridCol w="1488281">
                  <a:extLst>
                    <a:ext uri="{9D8B030D-6E8A-4147-A177-3AD203B41FA5}">
                      <a16:colId xmlns:a16="http://schemas.microsoft.com/office/drawing/2014/main" val="3316402154"/>
                    </a:ext>
                  </a:extLst>
                </a:gridCol>
                <a:gridCol w="1514626">
                  <a:extLst>
                    <a:ext uri="{9D8B030D-6E8A-4147-A177-3AD203B41FA5}">
                      <a16:colId xmlns:a16="http://schemas.microsoft.com/office/drawing/2014/main" val="1363579331"/>
                    </a:ext>
                  </a:extLst>
                </a:gridCol>
                <a:gridCol w="1514626">
                  <a:extLst>
                    <a:ext uri="{9D8B030D-6E8A-4147-A177-3AD203B41FA5}">
                      <a16:colId xmlns:a16="http://schemas.microsoft.com/office/drawing/2014/main" val="704745997"/>
                    </a:ext>
                  </a:extLst>
                </a:gridCol>
                <a:gridCol w="1514626">
                  <a:extLst>
                    <a:ext uri="{9D8B030D-6E8A-4147-A177-3AD203B41FA5}">
                      <a16:colId xmlns:a16="http://schemas.microsoft.com/office/drawing/2014/main" val="3270323339"/>
                    </a:ext>
                  </a:extLst>
                </a:gridCol>
                <a:gridCol w="1514626">
                  <a:extLst>
                    <a:ext uri="{9D8B030D-6E8A-4147-A177-3AD203B41FA5}">
                      <a16:colId xmlns:a16="http://schemas.microsoft.com/office/drawing/2014/main" val="102424090"/>
                    </a:ext>
                  </a:extLst>
                </a:gridCol>
                <a:gridCol w="1514626">
                  <a:extLst>
                    <a:ext uri="{9D8B030D-6E8A-4147-A177-3AD203B41FA5}">
                      <a16:colId xmlns:a16="http://schemas.microsoft.com/office/drawing/2014/main" val="1115346467"/>
                    </a:ext>
                  </a:extLst>
                </a:gridCol>
              </a:tblGrid>
              <a:tr h="217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D&amp;T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Autumn 1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Autumn 2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Spring 1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>
                          <a:effectLst/>
                        </a:rPr>
                        <a:t>Spring 2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Summer 1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Summer 2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20502"/>
                  </a:ext>
                </a:extLst>
              </a:tr>
              <a:tr h="79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Year 1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Textiles (templates and joining techniques)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Mechanisms (sliders and levers)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(Preparing fruit and vegetables including cooking and nutrition requirements for KS1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28924"/>
                  </a:ext>
                </a:extLst>
              </a:tr>
              <a:tr h="79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Year 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Structures (free standing structures)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Mechanisms (wheels and axels)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(Preparing fruit and vegetables including cooking and nutrition requirements for KS1)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7535"/>
                  </a:ext>
                </a:extLst>
              </a:tr>
              <a:tr h="79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Year 3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healthy and varied diet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cooking and nutrition requirements for KS2)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Textiles (2D and 3D product)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Mechanisms (levers and linkages)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90348"/>
                  </a:ext>
                </a:extLst>
              </a:tr>
              <a:tr h="79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Year 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healthy and varied diet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cooking and nutrition requirements for KS2)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Electrical systems (simple circuits and switches – programming and control)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Structures (shell structures)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368610"/>
                  </a:ext>
                </a:extLst>
              </a:tr>
              <a:tr h="95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Year 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Mechanisms (pulleys or gears)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celebrating culture and seasonality (including cooking and nutrition requirements for KS2)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Textiles (combining different fabric shapes)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61654"/>
                  </a:ext>
                </a:extLst>
              </a:tr>
              <a:tr h="794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Year 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74" marR="366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Structures (strong frame structures)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celebrating culture and seasonality (including cooking and nutrition requirements for KS2)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Electrical systems (complex switches and circuits – programming monitoring and control)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(art)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22070"/>
                  </a:ext>
                </a:extLst>
              </a:tr>
            </a:tbl>
          </a:graphicData>
        </a:graphic>
      </p:graphicFrame>
      <p:pic>
        <p:nvPicPr>
          <p:cNvPr id="5" name="Picture 2" descr="Hanslope Primary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848" y="79131"/>
            <a:ext cx="1328886" cy="128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E9F0ED-DC53-42BE-9F12-369A4BAC1164}"/>
              </a:ext>
            </a:extLst>
          </p:cNvPr>
          <p:cNvCxnSpPr/>
          <p:nvPr/>
        </p:nvCxnSpPr>
        <p:spPr>
          <a:xfrm>
            <a:off x="3657600" y="4890977"/>
            <a:ext cx="0" cy="9886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59CF2C-9869-4AF5-A460-BBD7D8CF7800}"/>
              </a:ext>
            </a:extLst>
          </p:cNvPr>
          <p:cNvCxnSpPr/>
          <p:nvPr/>
        </p:nvCxnSpPr>
        <p:spPr>
          <a:xfrm>
            <a:off x="10111563" y="4890977"/>
            <a:ext cx="0" cy="9886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C235B2-1C0F-4C63-8A28-012522DF5047}"/>
              </a:ext>
            </a:extLst>
          </p:cNvPr>
          <p:cNvCxnSpPr>
            <a:cxnSpLocks/>
          </p:cNvCxnSpPr>
          <p:nvPr/>
        </p:nvCxnSpPr>
        <p:spPr>
          <a:xfrm>
            <a:off x="10111563" y="5869385"/>
            <a:ext cx="0" cy="1137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A99BF9-2F85-41AC-B174-E31778E89855}"/>
              </a:ext>
            </a:extLst>
          </p:cNvPr>
          <p:cNvCxnSpPr/>
          <p:nvPr/>
        </p:nvCxnSpPr>
        <p:spPr>
          <a:xfrm>
            <a:off x="6893442" y="5942440"/>
            <a:ext cx="0" cy="9886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0AF8F4-2F8D-44CD-A5E0-65A06017DC00}"/>
              </a:ext>
            </a:extLst>
          </p:cNvPr>
          <p:cNvCxnSpPr/>
          <p:nvPr/>
        </p:nvCxnSpPr>
        <p:spPr>
          <a:xfrm>
            <a:off x="3654056" y="5869385"/>
            <a:ext cx="0" cy="9886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9781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C96CF2-9154-432F-B0F4-E18632FA9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5DA141-06E6-4D61-BABF-B98F666E6BF5}">
  <ds:schemaRefs>
    <ds:schemaRef ds:uri="http://schemas.microsoft.com/office/2006/documentManagement/types"/>
    <ds:schemaRef ds:uri="http://purl.org/dc/terms/"/>
    <ds:schemaRef ds:uri="c765b590-1959-4171-85fc-f0f33b855db5"/>
    <ds:schemaRef ds:uri="http://www.w3.org/XML/1998/namespace"/>
    <ds:schemaRef ds:uri="http://purl.org/dc/elements/1.1/"/>
    <ds:schemaRef ds:uri="http://purl.org/dc/dcmitype/"/>
    <ds:schemaRef ds:uri="69c1413d-2cd5-41cf-8ea7-60c98eac950f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EAACBF7-6C99-4897-B1AD-AC81EA726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21314</TotalTime>
  <Words>256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Times New Roman</vt:lpstr>
      <vt:lpstr>Badge</vt:lpstr>
      <vt:lpstr>Design and 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Jenny Broughton</dc:creator>
  <cp:lastModifiedBy>Chanelle Okes</cp:lastModifiedBy>
  <cp:revision>42</cp:revision>
  <cp:lastPrinted>2023-07-04T13:22:26Z</cp:lastPrinted>
  <dcterms:created xsi:type="dcterms:W3CDTF">2020-05-06T08:57:42Z</dcterms:created>
  <dcterms:modified xsi:type="dcterms:W3CDTF">2023-07-04T13:22:47Z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0x0101008220C6D8BC556645BB67258110F6A341</vt:lpwstr>
  </property>
</Properties>
</file>