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12192000" cy="685800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60"/>
  </p:normalViewPr>
  <p:slideViewPr>
    <p:cSldViewPr>
      <p:cViewPr varScale="1">
        <p:scale>
          <a:sx n="63" d="100"/>
          <a:sy n="63" d="100"/>
        </p:scale>
        <p:origin x="80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1908790" cy="6858000"/>
          </a:xfrm>
          <a:custGeom>
            <a:avLst/>
            <a:gdLst/>
            <a:ahLst/>
            <a:cxnLst/>
            <a:rect l="l" t="t" r="r" b="b"/>
            <a:pathLst>
              <a:path w="11908790" h="6858000">
                <a:moveTo>
                  <a:pt x="11908282" y="0"/>
                </a:moveTo>
                <a:lnTo>
                  <a:pt x="0" y="0"/>
                </a:lnTo>
                <a:lnTo>
                  <a:pt x="0" y="6858000"/>
                </a:lnTo>
                <a:lnTo>
                  <a:pt x="11908282" y="6858000"/>
                </a:lnTo>
                <a:lnTo>
                  <a:pt x="11908282" y="0"/>
                </a:lnTo>
                <a:close/>
              </a:path>
            </a:pathLst>
          </a:custGeom>
          <a:solidFill>
            <a:srgbClr val="F3F3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887094" cy="6858000"/>
          </a:xfrm>
          <a:custGeom>
            <a:avLst/>
            <a:gdLst/>
            <a:ahLst/>
            <a:cxnLst/>
            <a:rect l="l" t="t" r="r" b="b"/>
            <a:pathLst>
              <a:path w="887094" h="6858000">
                <a:moveTo>
                  <a:pt x="710425" y="0"/>
                </a:moveTo>
                <a:lnTo>
                  <a:pt x="0" y="0"/>
                </a:lnTo>
                <a:lnTo>
                  <a:pt x="0" y="6857998"/>
                </a:lnTo>
                <a:lnTo>
                  <a:pt x="710425" y="6857998"/>
                </a:lnTo>
                <a:lnTo>
                  <a:pt x="712012" y="6789734"/>
                </a:lnTo>
                <a:lnTo>
                  <a:pt x="719963" y="6729412"/>
                </a:lnTo>
                <a:lnTo>
                  <a:pt x="731088" y="6677025"/>
                </a:lnTo>
                <a:lnTo>
                  <a:pt x="745401" y="6630987"/>
                </a:lnTo>
                <a:lnTo>
                  <a:pt x="761276" y="6589712"/>
                </a:lnTo>
                <a:lnTo>
                  <a:pt x="780351" y="6553200"/>
                </a:lnTo>
                <a:lnTo>
                  <a:pt x="818502" y="6477000"/>
                </a:lnTo>
                <a:lnTo>
                  <a:pt x="834402" y="6440487"/>
                </a:lnTo>
                <a:lnTo>
                  <a:pt x="850277" y="6399212"/>
                </a:lnTo>
                <a:lnTo>
                  <a:pt x="866178" y="6353175"/>
                </a:lnTo>
                <a:lnTo>
                  <a:pt x="877303" y="6300787"/>
                </a:lnTo>
                <a:lnTo>
                  <a:pt x="883666" y="6240462"/>
                </a:lnTo>
                <a:lnTo>
                  <a:pt x="886841" y="6172200"/>
                </a:lnTo>
                <a:lnTo>
                  <a:pt x="883666" y="6103937"/>
                </a:lnTo>
                <a:lnTo>
                  <a:pt x="877303" y="6043612"/>
                </a:lnTo>
                <a:lnTo>
                  <a:pt x="866178" y="5991225"/>
                </a:lnTo>
                <a:lnTo>
                  <a:pt x="850277" y="5945187"/>
                </a:lnTo>
                <a:lnTo>
                  <a:pt x="834402" y="5903912"/>
                </a:lnTo>
                <a:lnTo>
                  <a:pt x="818502" y="5867400"/>
                </a:lnTo>
                <a:lnTo>
                  <a:pt x="780351" y="5791200"/>
                </a:lnTo>
                <a:lnTo>
                  <a:pt x="761276" y="5754687"/>
                </a:lnTo>
                <a:lnTo>
                  <a:pt x="745401" y="5713412"/>
                </a:lnTo>
                <a:lnTo>
                  <a:pt x="731088" y="5667375"/>
                </a:lnTo>
                <a:lnTo>
                  <a:pt x="719963" y="5614987"/>
                </a:lnTo>
                <a:lnTo>
                  <a:pt x="712012" y="5554599"/>
                </a:lnTo>
                <a:lnTo>
                  <a:pt x="710425" y="5486400"/>
                </a:lnTo>
                <a:lnTo>
                  <a:pt x="712012" y="5418074"/>
                </a:lnTo>
                <a:lnTo>
                  <a:pt x="719963" y="5357749"/>
                </a:lnTo>
                <a:lnTo>
                  <a:pt x="731088" y="5305425"/>
                </a:lnTo>
                <a:lnTo>
                  <a:pt x="745401" y="5259324"/>
                </a:lnTo>
                <a:lnTo>
                  <a:pt x="761276" y="5218049"/>
                </a:lnTo>
                <a:lnTo>
                  <a:pt x="780351" y="5181600"/>
                </a:lnTo>
                <a:lnTo>
                  <a:pt x="818502" y="5105400"/>
                </a:lnTo>
                <a:lnTo>
                  <a:pt x="834402" y="5068824"/>
                </a:lnTo>
                <a:lnTo>
                  <a:pt x="850277" y="5027549"/>
                </a:lnTo>
                <a:lnTo>
                  <a:pt x="866178" y="4981575"/>
                </a:lnTo>
                <a:lnTo>
                  <a:pt x="877303" y="4929124"/>
                </a:lnTo>
                <a:lnTo>
                  <a:pt x="883666" y="4868799"/>
                </a:lnTo>
                <a:lnTo>
                  <a:pt x="886841" y="4800600"/>
                </a:lnTo>
                <a:lnTo>
                  <a:pt x="883666" y="4732274"/>
                </a:lnTo>
                <a:lnTo>
                  <a:pt x="877303" y="4671949"/>
                </a:lnTo>
                <a:lnTo>
                  <a:pt x="866178" y="4619625"/>
                </a:lnTo>
                <a:lnTo>
                  <a:pt x="850277" y="4573524"/>
                </a:lnTo>
                <a:lnTo>
                  <a:pt x="834402" y="4532249"/>
                </a:lnTo>
                <a:lnTo>
                  <a:pt x="818502" y="4495800"/>
                </a:lnTo>
                <a:lnTo>
                  <a:pt x="780351" y="4419600"/>
                </a:lnTo>
                <a:lnTo>
                  <a:pt x="761276" y="4383024"/>
                </a:lnTo>
                <a:lnTo>
                  <a:pt x="745401" y="4341749"/>
                </a:lnTo>
                <a:lnTo>
                  <a:pt x="731088" y="4295775"/>
                </a:lnTo>
                <a:lnTo>
                  <a:pt x="719963" y="4243324"/>
                </a:lnTo>
                <a:lnTo>
                  <a:pt x="712012" y="4182999"/>
                </a:lnTo>
                <a:lnTo>
                  <a:pt x="710425" y="4114800"/>
                </a:lnTo>
                <a:lnTo>
                  <a:pt x="712012" y="4046474"/>
                </a:lnTo>
                <a:lnTo>
                  <a:pt x="719963" y="3986149"/>
                </a:lnTo>
                <a:lnTo>
                  <a:pt x="731088" y="3933825"/>
                </a:lnTo>
                <a:lnTo>
                  <a:pt x="745401" y="3887724"/>
                </a:lnTo>
                <a:lnTo>
                  <a:pt x="761276" y="3846449"/>
                </a:lnTo>
                <a:lnTo>
                  <a:pt x="780351" y="3810000"/>
                </a:lnTo>
                <a:lnTo>
                  <a:pt x="818502" y="3733800"/>
                </a:lnTo>
                <a:lnTo>
                  <a:pt x="834402" y="3697224"/>
                </a:lnTo>
                <a:lnTo>
                  <a:pt x="850277" y="3655949"/>
                </a:lnTo>
                <a:lnTo>
                  <a:pt x="866178" y="3609975"/>
                </a:lnTo>
                <a:lnTo>
                  <a:pt x="877303" y="3557524"/>
                </a:lnTo>
                <a:lnTo>
                  <a:pt x="883666" y="3497199"/>
                </a:lnTo>
                <a:lnTo>
                  <a:pt x="886841" y="3427349"/>
                </a:lnTo>
                <a:lnTo>
                  <a:pt x="883666" y="3360674"/>
                </a:lnTo>
                <a:lnTo>
                  <a:pt x="877303" y="3300349"/>
                </a:lnTo>
                <a:lnTo>
                  <a:pt x="866178" y="3248025"/>
                </a:lnTo>
                <a:lnTo>
                  <a:pt x="850277" y="3201924"/>
                </a:lnTo>
                <a:lnTo>
                  <a:pt x="834402" y="3160649"/>
                </a:lnTo>
                <a:lnTo>
                  <a:pt x="818502" y="3124200"/>
                </a:lnTo>
                <a:lnTo>
                  <a:pt x="780351" y="3048000"/>
                </a:lnTo>
                <a:lnTo>
                  <a:pt x="761276" y="3011424"/>
                </a:lnTo>
                <a:lnTo>
                  <a:pt x="745401" y="2970149"/>
                </a:lnTo>
                <a:lnTo>
                  <a:pt x="731088" y="2924175"/>
                </a:lnTo>
                <a:lnTo>
                  <a:pt x="719963" y="2871724"/>
                </a:lnTo>
                <a:lnTo>
                  <a:pt x="712012" y="2811399"/>
                </a:lnTo>
                <a:lnTo>
                  <a:pt x="710425" y="2743200"/>
                </a:lnTo>
                <a:lnTo>
                  <a:pt x="712012" y="2674874"/>
                </a:lnTo>
                <a:lnTo>
                  <a:pt x="719963" y="2614549"/>
                </a:lnTo>
                <a:lnTo>
                  <a:pt x="731088" y="2562225"/>
                </a:lnTo>
                <a:lnTo>
                  <a:pt x="745401" y="2516124"/>
                </a:lnTo>
                <a:lnTo>
                  <a:pt x="761276" y="2474849"/>
                </a:lnTo>
                <a:lnTo>
                  <a:pt x="780351" y="2438400"/>
                </a:lnTo>
                <a:lnTo>
                  <a:pt x="818502" y="2362200"/>
                </a:lnTo>
                <a:lnTo>
                  <a:pt x="834402" y="2325624"/>
                </a:lnTo>
                <a:lnTo>
                  <a:pt x="850277" y="2284349"/>
                </a:lnTo>
                <a:lnTo>
                  <a:pt x="866178" y="2238375"/>
                </a:lnTo>
                <a:lnTo>
                  <a:pt x="877303" y="2185924"/>
                </a:lnTo>
                <a:lnTo>
                  <a:pt x="883666" y="2125599"/>
                </a:lnTo>
                <a:lnTo>
                  <a:pt x="886841" y="2057400"/>
                </a:lnTo>
                <a:lnTo>
                  <a:pt x="883666" y="1989074"/>
                </a:lnTo>
                <a:lnTo>
                  <a:pt x="877303" y="1928749"/>
                </a:lnTo>
                <a:lnTo>
                  <a:pt x="866178" y="1876425"/>
                </a:lnTo>
                <a:lnTo>
                  <a:pt x="850277" y="1830324"/>
                </a:lnTo>
                <a:lnTo>
                  <a:pt x="834402" y="1789049"/>
                </a:lnTo>
                <a:lnTo>
                  <a:pt x="818502" y="1752600"/>
                </a:lnTo>
                <a:lnTo>
                  <a:pt x="780351" y="1676400"/>
                </a:lnTo>
                <a:lnTo>
                  <a:pt x="761276" y="1639824"/>
                </a:lnTo>
                <a:lnTo>
                  <a:pt x="745401" y="1598549"/>
                </a:lnTo>
                <a:lnTo>
                  <a:pt x="731088" y="1552575"/>
                </a:lnTo>
                <a:lnTo>
                  <a:pt x="719963" y="1500124"/>
                </a:lnTo>
                <a:lnTo>
                  <a:pt x="712012" y="1439799"/>
                </a:lnTo>
                <a:lnTo>
                  <a:pt x="710425" y="1371600"/>
                </a:lnTo>
                <a:lnTo>
                  <a:pt x="712012" y="1303274"/>
                </a:lnTo>
                <a:lnTo>
                  <a:pt x="719963" y="1242949"/>
                </a:lnTo>
                <a:lnTo>
                  <a:pt x="731088" y="1190625"/>
                </a:lnTo>
                <a:lnTo>
                  <a:pt x="745401" y="1144524"/>
                </a:lnTo>
                <a:lnTo>
                  <a:pt x="761276" y="1103249"/>
                </a:lnTo>
                <a:lnTo>
                  <a:pt x="780351" y="1066800"/>
                </a:lnTo>
                <a:lnTo>
                  <a:pt x="818502" y="990600"/>
                </a:lnTo>
                <a:lnTo>
                  <a:pt x="834402" y="954024"/>
                </a:lnTo>
                <a:lnTo>
                  <a:pt x="850277" y="912749"/>
                </a:lnTo>
                <a:lnTo>
                  <a:pt x="866178" y="866775"/>
                </a:lnTo>
                <a:lnTo>
                  <a:pt x="877303" y="814324"/>
                </a:lnTo>
                <a:lnTo>
                  <a:pt x="883666" y="753999"/>
                </a:lnTo>
                <a:lnTo>
                  <a:pt x="886841" y="685800"/>
                </a:lnTo>
                <a:lnTo>
                  <a:pt x="883666" y="617474"/>
                </a:lnTo>
                <a:lnTo>
                  <a:pt x="877303" y="557149"/>
                </a:lnTo>
                <a:lnTo>
                  <a:pt x="866178" y="504825"/>
                </a:lnTo>
                <a:lnTo>
                  <a:pt x="850277" y="458724"/>
                </a:lnTo>
                <a:lnTo>
                  <a:pt x="834402" y="417449"/>
                </a:lnTo>
                <a:lnTo>
                  <a:pt x="818502" y="381000"/>
                </a:lnTo>
                <a:lnTo>
                  <a:pt x="780351" y="304800"/>
                </a:lnTo>
                <a:lnTo>
                  <a:pt x="761276" y="268224"/>
                </a:lnTo>
                <a:lnTo>
                  <a:pt x="745401" y="226949"/>
                </a:lnTo>
                <a:lnTo>
                  <a:pt x="731088" y="180975"/>
                </a:lnTo>
                <a:lnTo>
                  <a:pt x="719963" y="128524"/>
                </a:lnTo>
                <a:lnTo>
                  <a:pt x="712012" y="68199"/>
                </a:lnTo>
                <a:lnTo>
                  <a:pt x="710425" y="0"/>
                </a:lnTo>
                <a:close/>
              </a:path>
            </a:pathLst>
          </a:custGeom>
          <a:solidFill>
            <a:srgbClr val="2A1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908535" y="0"/>
            <a:ext cx="283210" cy="6858000"/>
          </a:xfrm>
          <a:custGeom>
            <a:avLst/>
            <a:gdLst/>
            <a:ahLst/>
            <a:cxnLst/>
            <a:rect l="l" t="t" r="r" b="b"/>
            <a:pathLst>
              <a:path w="283209" h="6858000">
                <a:moveTo>
                  <a:pt x="283082" y="0"/>
                </a:moveTo>
                <a:lnTo>
                  <a:pt x="0" y="0"/>
                </a:lnTo>
                <a:lnTo>
                  <a:pt x="0" y="6858000"/>
                </a:lnTo>
                <a:lnTo>
                  <a:pt x="283082" y="6858000"/>
                </a:lnTo>
                <a:lnTo>
                  <a:pt x="283082" y="0"/>
                </a:lnTo>
                <a:close/>
              </a:path>
            </a:pathLst>
          </a:custGeom>
          <a:solidFill>
            <a:srgbClr val="F8B3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0578" y="329006"/>
            <a:ext cx="9530842" cy="8013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4334" y="140452"/>
            <a:ext cx="3203575" cy="8013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145" dirty="0"/>
              <a:t>GEOGRAPHY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726571"/>
              </p:ext>
            </p:extLst>
          </p:nvPr>
        </p:nvGraphicFramePr>
        <p:xfrm>
          <a:off x="866179" y="940266"/>
          <a:ext cx="10944820" cy="51787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72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8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86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86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86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86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286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6381">
                <a:tc>
                  <a:txBody>
                    <a:bodyPr/>
                    <a:lstStyle/>
                    <a:p>
                      <a:pPr marL="36195" algn="ctr">
                        <a:lnSpc>
                          <a:spcPts val="1764"/>
                        </a:lnSpc>
                      </a:pPr>
                      <a:r>
                        <a:rPr sz="1600" b="1" u="heavy" spc="-3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Geography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ts val="1764"/>
                        </a:lnSpc>
                      </a:pPr>
                      <a:r>
                        <a:rPr sz="1600" b="1" u="heavy" spc="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Autumn</a:t>
                      </a:r>
                      <a:r>
                        <a:rPr sz="1600" b="1" u="heavy" spc="7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1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ts val="1764"/>
                        </a:lnSpc>
                      </a:pPr>
                      <a:r>
                        <a:rPr sz="1600" b="1" u="heavy" spc="1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Autumn</a:t>
                      </a:r>
                      <a:r>
                        <a:rPr sz="1600" b="1" u="heavy" spc="6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2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ts val="1764"/>
                        </a:lnSpc>
                      </a:pPr>
                      <a:r>
                        <a:rPr sz="1600" b="1" u="heavy" spc="-4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u="heavy" spc="-5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pr</a:t>
                      </a:r>
                      <a:r>
                        <a:rPr sz="1600" b="1" u="heavy" spc="-4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i</a:t>
                      </a:r>
                      <a:r>
                        <a:rPr sz="1600" b="1" u="heavy" spc="-5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n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g</a:t>
                      </a:r>
                      <a:r>
                        <a:rPr sz="1600" b="1" u="heavy" spc="-6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1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41275" algn="ctr">
                        <a:lnSpc>
                          <a:spcPts val="1764"/>
                        </a:lnSpc>
                      </a:pPr>
                      <a:r>
                        <a:rPr sz="1600" b="1" u="heavy" spc="-4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u="heavy" spc="-5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pr</a:t>
                      </a:r>
                      <a:r>
                        <a:rPr sz="1600" b="1" u="heavy" spc="-4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i</a:t>
                      </a:r>
                      <a:r>
                        <a:rPr sz="1600" b="1" u="heavy" spc="-5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n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g</a:t>
                      </a:r>
                      <a:r>
                        <a:rPr sz="1600" b="1" u="heavy" spc="-6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2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41275" algn="ctr">
                        <a:lnSpc>
                          <a:spcPts val="1764"/>
                        </a:lnSpc>
                      </a:pPr>
                      <a:r>
                        <a:rPr sz="1600" b="1" u="heavy" spc="2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Summer</a:t>
                      </a:r>
                      <a:r>
                        <a:rPr sz="1600" b="1" u="heavy" spc="-5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1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41275" algn="ctr">
                        <a:lnSpc>
                          <a:spcPts val="1764"/>
                        </a:lnSpc>
                      </a:pPr>
                      <a:r>
                        <a:rPr sz="1600" b="1" u="heavy" spc="2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Summer</a:t>
                      </a:r>
                      <a:r>
                        <a:rPr sz="1600" b="1" u="heavy" spc="-7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2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0753">
                <a:tc>
                  <a:txBody>
                    <a:bodyPr/>
                    <a:lstStyle/>
                    <a:p>
                      <a:pPr marL="36195" algn="ctr">
                        <a:lnSpc>
                          <a:spcPts val="2255"/>
                        </a:lnSpc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ea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lang="en-US" sz="20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  <a:p>
                      <a:pPr marL="36195" algn="ctr">
                        <a:lnSpc>
                          <a:spcPts val="2255"/>
                        </a:lnSpc>
                      </a:pPr>
                      <a:r>
                        <a:rPr lang="en-US"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lang="en-GB"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weather and seasons ongoing throughout the year) 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ts val="1260"/>
                        </a:lnSpc>
                      </a:pPr>
                      <a:endParaRPr sz="9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marL="70485" marR="0" lvl="0" indent="0" algn="ctr" defTabSz="914400" eaLnBrk="1" fontAlgn="auto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spc="-10" dirty="0">
                          <a:latin typeface="Comic Sans MS"/>
                          <a:cs typeface="Comic Sans MS"/>
                        </a:rPr>
                        <a:t>Where is Hanslope Primary school? (fieldwork)</a:t>
                      </a:r>
                    </a:p>
                    <a:p>
                      <a:pPr marL="70485" algn="ctr">
                        <a:lnSpc>
                          <a:spcPts val="1260"/>
                        </a:lnSpc>
                      </a:pPr>
                      <a:endParaRPr sz="9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ts val="1260"/>
                        </a:lnSpc>
                      </a:pPr>
                      <a:endParaRPr lang="en-US" sz="9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0485" marR="0" lvl="0" indent="0" algn="ctr" defTabSz="914400" eaLnBrk="1" fontAlgn="auto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spc="-5" dirty="0">
                          <a:latin typeface="Comic Sans MS"/>
                          <a:cs typeface="Comic Sans MS"/>
                        </a:rPr>
                        <a:t>What is the United Kingdom? (map skills)  </a:t>
                      </a:r>
                      <a:endParaRPr lang="en-US" sz="900" spc="0" dirty="0">
                        <a:latin typeface="Comic Sans MS"/>
                        <a:cs typeface="Comic Sans MS"/>
                      </a:endParaRPr>
                    </a:p>
                    <a:p>
                      <a:pPr marL="70485" algn="ctr">
                        <a:lnSpc>
                          <a:spcPts val="1260"/>
                        </a:lnSpc>
                      </a:pPr>
                      <a:endParaRPr lang="en-US" sz="9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ts val="1245"/>
                        </a:lnSpc>
                      </a:pPr>
                      <a:endParaRPr sz="9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0" lvl="0" indent="0" algn="ctr" defTabSz="914400" eaLnBrk="1" fontAlgn="auto" latinLnBrk="0" hangingPunct="1">
                        <a:lnSpc>
                          <a:spcPts val="12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omic Sans MS"/>
                          <a:cs typeface="Comic Sans MS"/>
                        </a:rPr>
                        <a:t>Why do people like going to the seaside? </a:t>
                      </a:r>
                    </a:p>
                    <a:p>
                      <a:pPr marL="71755" algn="ctr">
                        <a:lnSpc>
                          <a:spcPts val="1245"/>
                        </a:lnSpc>
                      </a:pPr>
                      <a:endParaRPr sz="9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751">
                <a:tc>
                  <a:txBody>
                    <a:bodyPr/>
                    <a:lstStyle/>
                    <a:p>
                      <a:pPr marL="36195" algn="ctr">
                        <a:lnSpc>
                          <a:spcPts val="2260"/>
                        </a:lnSpc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ts val="1260"/>
                        </a:lnSpc>
                      </a:pPr>
                      <a:r>
                        <a:rPr lang="en-US" sz="900" dirty="0">
                          <a:latin typeface="Comic Sans MS"/>
                          <a:cs typeface="Comic Sans MS"/>
                        </a:rPr>
                        <a:t>What is it like to live in Hanslope? (fieldwork)</a:t>
                      </a: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ts val="1260"/>
                        </a:lnSpc>
                      </a:pPr>
                      <a:endParaRPr lang="en-US" sz="900" dirty="0">
                        <a:latin typeface="Comic Sans MS"/>
                        <a:cs typeface="Comic Sans MS"/>
                      </a:endParaRPr>
                    </a:p>
                  </a:txBody>
                  <a:tcPr marL="0" marR="0" marT="317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ts val="1260"/>
                        </a:lnSpc>
                      </a:pPr>
                      <a:r>
                        <a:rPr lang="en-US" sz="900" dirty="0">
                          <a:latin typeface="Comic Sans MS"/>
                          <a:cs typeface="Comic Sans MS"/>
                        </a:rPr>
                        <a:t>Where are hot and cold countries located? (Map skills) </a:t>
                      </a:r>
                      <a:endParaRPr sz="9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ts val="1260"/>
                        </a:lnSpc>
                      </a:pPr>
                      <a:endParaRPr sz="9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dirty="0">
                          <a:latin typeface="Comic Sans MS"/>
                          <a:cs typeface="Comic Sans MS"/>
                        </a:rPr>
                        <a:t>Would you rather live in England or Kenya? </a:t>
                      </a:r>
                      <a:endParaRPr sz="9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9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105">
                <a:tc>
                  <a:txBody>
                    <a:bodyPr/>
                    <a:lstStyle/>
                    <a:p>
                      <a:pPr marL="36195" algn="ctr">
                        <a:lnSpc>
                          <a:spcPts val="2260"/>
                        </a:lnSpc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ea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0" lvl="0" indent="0" algn="ctr" defTabSz="914400" eaLnBrk="1" fontAlgn="auto" latinLnBrk="0" hangingPunct="1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chemeClr val="tx1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0" lvl="0" indent="0" algn="ctr" defTabSz="914400" eaLnBrk="1" fontAlgn="auto" latinLnBrk="0" hangingPunct="1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Comic Sans MS"/>
                          <a:cs typeface="Comic Sans MS"/>
                        </a:rPr>
                        <a:t>Who are our European neighbours? (Map skills) </a:t>
                      </a:r>
                    </a:p>
                    <a:p>
                      <a:pPr marL="72390" marR="0" lvl="0" indent="0" algn="ctr" defTabSz="914400" eaLnBrk="1" fontAlgn="auto" latinLnBrk="0" hangingPunct="1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chemeClr val="tx1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900" dirty="0">
                        <a:latin typeface="Comic Sans MS" panose="030F0702030302020204" pitchFamily="66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omic Sans MS" panose="030F0702030302020204" pitchFamily="66" charset="0"/>
                          <a:cs typeface="Times New Roman"/>
                        </a:rPr>
                        <a:t>How does our extreme earth cause natural disasters?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900" dirty="0">
                        <a:latin typeface="Comic Sans MS" panose="030F0702030302020204" pitchFamily="66" charset="0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0" lvl="0" indent="0" algn="ctr" defTabSz="914400" eaLnBrk="1" fontAlgn="auto" latinLnBrk="0" hangingPunct="1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>
                        <a:latin typeface="Comic Sans MS"/>
                        <a:cs typeface="Comic Sans MS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0" lvl="0" indent="0" algn="ctr" defTabSz="914400" eaLnBrk="1" fontAlgn="auto" latinLnBrk="0" hangingPunct="1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Comic Sans MS"/>
                          <a:cs typeface="Comic Sans MS"/>
                        </a:rPr>
                        <a:t>Is the UK the same everywhere? (fieldwork)    </a:t>
                      </a:r>
                    </a:p>
                    <a:p>
                      <a:pPr marL="72390" marR="0" lvl="0" indent="0" algn="ctr" defTabSz="914400" eaLnBrk="1" fontAlgn="auto" latinLnBrk="0" hangingPunct="1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>
                        <a:latin typeface="Comic Sans MS"/>
                        <a:cs typeface="Comic Sans MS"/>
                      </a:endParaRPr>
                    </a:p>
                  </a:txBody>
                  <a:tcPr marL="0" marR="0" marT="63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6076">
                <a:tc>
                  <a:txBody>
                    <a:bodyPr/>
                    <a:lstStyle/>
                    <a:p>
                      <a:pPr marL="36195" algn="ctr">
                        <a:lnSpc>
                          <a:spcPts val="2265"/>
                        </a:lnSpc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ea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ts val="1270"/>
                        </a:lnSpc>
                      </a:pPr>
                      <a:r>
                        <a:rPr lang="en-US" sz="900" dirty="0">
                          <a:latin typeface="Comic Sans MS" panose="030F0702030302020204" pitchFamily="66" charset="0"/>
                          <a:cs typeface="Comic Sans MS"/>
                        </a:rPr>
                        <a:t>What is the relationship between climate zones and biomes? (Map skills) </a:t>
                      </a:r>
                    </a:p>
                    <a:p>
                      <a:pPr marL="70485" algn="ctr">
                        <a:lnSpc>
                          <a:spcPts val="1270"/>
                        </a:lnSpc>
                      </a:pPr>
                      <a:endParaRPr sz="900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ts val="1270"/>
                        </a:lnSpc>
                      </a:pPr>
                      <a:endParaRPr sz="900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22605" algn="ctr">
                        <a:lnSpc>
                          <a:spcPts val="1300"/>
                        </a:lnSpc>
                        <a:spcBef>
                          <a:spcPts val="35"/>
                        </a:spcBef>
                      </a:pPr>
                      <a:r>
                        <a:rPr lang="en-US" sz="900" dirty="0">
                          <a:latin typeface="Comic Sans MS" panose="030F0702030302020204" pitchFamily="66" charset="0"/>
                          <a:cs typeface="Comic Sans MS"/>
                        </a:rPr>
                        <a:t>What are rainforests and why do they matter to us?</a:t>
                      </a:r>
                      <a:endParaRPr sz="900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22605" algn="ctr">
                        <a:lnSpc>
                          <a:spcPts val="1300"/>
                        </a:lnSpc>
                        <a:spcBef>
                          <a:spcPts val="35"/>
                        </a:spcBef>
                      </a:pPr>
                      <a:endParaRPr sz="900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444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latin typeface="Comic Sans MS" panose="030F0702030302020204" pitchFamily="66" charset="0"/>
                          <a:cs typeface="Comic Sans MS"/>
                        </a:rPr>
                        <a:t>What are rivers and how are they used? (fieldwork)  </a:t>
                      </a:r>
                      <a:endParaRPr lang="en-GB" sz="900" b="0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2868">
                <a:tc>
                  <a:txBody>
                    <a:bodyPr/>
                    <a:lstStyle/>
                    <a:p>
                      <a:pPr marL="36195" algn="ctr">
                        <a:lnSpc>
                          <a:spcPts val="2265"/>
                        </a:lnSpc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ea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0" lvl="0" indent="0" algn="ctr" defTabSz="914400" eaLnBrk="1" fontAlgn="auto" latinLnBrk="0" hangingPunct="1">
                        <a:lnSpc>
                          <a:spcPts val="13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How are mountains formed? </a:t>
                      </a:r>
                      <a:endParaRPr lang="en-US" sz="900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71755" algn="ctr">
                        <a:lnSpc>
                          <a:spcPts val="1310"/>
                        </a:lnSpc>
                      </a:pPr>
                      <a:endParaRPr lang="en-GB" sz="900" dirty="0">
                        <a:solidFill>
                          <a:schemeClr val="tx1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ts val="1310"/>
                        </a:lnSpc>
                      </a:pPr>
                      <a:endParaRPr lang="en-GB" sz="900" dirty="0">
                        <a:solidFill>
                          <a:schemeClr val="tx1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ctr" defTabSz="914400" eaLnBrk="1" fontAlgn="auto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Comic Sans MS"/>
                        </a:rPr>
                        <a:t>How has the UK changed over time? (fieldwork)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ctr" defTabSz="914400" eaLnBrk="1" fontAlgn="auto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0" lvl="0" indent="0" algn="ctr" defTabSz="914400" eaLnBrk="1" fontAlgn="auto" latinLnBrk="0" hangingPunct="1">
                        <a:lnSpc>
                          <a:spcPts val="12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omic Sans MS"/>
                          <a:cs typeface="Comic Sans MS"/>
                        </a:rPr>
                        <a:t>Why do we go on holiday to Greece? (Map skills) </a:t>
                      </a:r>
                      <a:endParaRPr lang="en-GB" sz="900" dirty="0">
                        <a:latin typeface="Comic Sans MS"/>
                        <a:cs typeface="Comic Sans MS"/>
                      </a:endParaRPr>
                    </a:p>
                    <a:p>
                      <a:pPr marL="72390" algn="ctr">
                        <a:lnSpc>
                          <a:spcPts val="1270"/>
                        </a:lnSpc>
                      </a:pPr>
                      <a:endParaRPr lang="en-GB" sz="9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72390" algn="ctr">
                        <a:lnSpc>
                          <a:spcPts val="1270"/>
                        </a:lnSpc>
                      </a:pPr>
                      <a:endParaRPr lang="en-GB" sz="9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6841">
                <a:tc>
                  <a:txBody>
                    <a:bodyPr/>
                    <a:lstStyle/>
                    <a:p>
                      <a:pPr marL="36195" algn="ctr">
                        <a:lnSpc>
                          <a:spcPts val="2270"/>
                        </a:lnSpc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ts val="1295"/>
                        </a:lnSpc>
                      </a:pPr>
                      <a:endParaRPr lang="en-US" sz="900" dirty="0">
                        <a:latin typeface="Comic Sans MS" panose="030F0702030302020204" pitchFamily="66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70485" marR="0" lvl="0" indent="0" algn="ctr" defTabSz="914400" eaLnBrk="1" fontAlgn="auto" latinLnBrk="0" hangingPunct="1">
                        <a:lnSpc>
                          <a:spcPts val="12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omic Sans MS" panose="030F0702030302020204" pitchFamily="66" charset="0"/>
                          <a:cs typeface="Times New Roman"/>
                        </a:rPr>
                        <a:t>What is it like in North America? (Map skills) </a:t>
                      </a:r>
                    </a:p>
                    <a:p>
                      <a:pPr marL="70485" algn="ctr">
                        <a:lnSpc>
                          <a:spcPts val="1295"/>
                        </a:lnSpc>
                      </a:pPr>
                      <a:endParaRPr lang="en-US" sz="900" dirty="0">
                        <a:latin typeface="Comic Sans MS" panose="030F0702030302020204" pitchFamily="66" charset="0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ts val="1275"/>
                        </a:lnSpc>
                      </a:pPr>
                      <a:endParaRPr sz="900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ctr" defTabSz="914400" eaLnBrk="1" fontAlgn="auto" latinLnBrk="0" hangingPunct="1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omic Sans MS" panose="030F0702030302020204" pitchFamily="66" charset="0"/>
                          <a:cs typeface="Comic Sans MS"/>
                        </a:rPr>
                        <a:t>What is global trade? </a:t>
                      </a:r>
                    </a:p>
                    <a:p>
                      <a:pPr marL="71120" algn="ctr">
                        <a:lnSpc>
                          <a:spcPts val="1275"/>
                        </a:lnSpc>
                      </a:pPr>
                      <a:endParaRPr sz="900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dirty="0">
                          <a:latin typeface="Comic Sans MS" panose="030F0702030302020204" pitchFamily="66" charset="0"/>
                          <a:cs typeface="Times New Roman"/>
                        </a:rPr>
                        <a:t> 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dirty="0">
                          <a:latin typeface="Comic Sans MS" panose="030F0702030302020204" pitchFamily="66" charset="0"/>
                          <a:cs typeface="Times New Roman"/>
                        </a:rPr>
                        <a:t>Into the future is our planet sustainable?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dirty="0">
                          <a:latin typeface="Comic Sans MS" panose="030F0702030302020204" pitchFamily="66" charset="0"/>
                          <a:cs typeface="Times New Roman"/>
                        </a:rPr>
                        <a:t>(fieldwork)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latin typeface="Comic Sans MS" panose="030F0702030302020204" pitchFamily="66" charset="0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196708" y="-32952"/>
            <a:ext cx="979741" cy="113995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20C6D8BC556645BB67258110F6A341" ma:contentTypeVersion="12" ma:contentTypeDescription="Create a new document." ma:contentTypeScope="" ma:versionID="dd540c7d1d60fb449e7be3a11ca93953">
  <xsd:schema xmlns:xsd="http://www.w3.org/2001/XMLSchema" xmlns:xs="http://www.w3.org/2001/XMLSchema" xmlns:p="http://schemas.microsoft.com/office/2006/metadata/properties" xmlns:ns3="c765b590-1959-4171-85fc-f0f33b855db5" xmlns:ns4="69c1413d-2cd5-41cf-8ea7-60c98eac950f" targetNamespace="http://schemas.microsoft.com/office/2006/metadata/properties" ma:root="true" ma:fieldsID="cd7d4e50f8060c6b6beaef07b428ad64" ns3:_="" ns4:_="">
    <xsd:import namespace="c765b590-1959-4171-85fc-f0f33b855db5"/>
    <xsd:import namespace="69c1413d-2cd5-41cf-8ea7-60c98eac950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5b590-1959-4171-85fc-f0f33b855d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c1413d-2cd5-41cf-8ea7-60c98eac950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A2B7A5B-FB92-4127-9B2D-CA3CC9C1940E}">
  <ds:schemaRefs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2006/metadata/properties"/>
    <ds:schemaRef ds:uri="http://schemas.openxmlformats.org/package/2006/metadata/core-properties"/>
    <ds:schemaRef ds:uri="69c1413d-2cd5-41cf-8ea7-60c98eac950f"/>
    <ds:schemaRef ds:uri="c765b590-1959-4171-85fc-f0f33b855db5"/>
  </ds:schemaRefs>
</ds:datastoreItem>
</file>

<file path=customXml/itemProps2.xml><?xml version="1.0" encoding="utf-8"?>
<ds:datastoreItem xmlns:ds="http://schemas.openxmlformats.org/officeDocument/2006/customXml" ds:itemID="{F10EB1BB-D056-48B8-AC45-3005068A0B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65b590-1959-4171-85fc-f0f33b855db5"/>
    <ds:schemaRef ds:uri="69c1413d-2cd5-41cf-8ea7-60c98eac95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E1295A-CFDB-402A-8589-6481FA014F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5413</TotalTime>
  <Words>220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Comic Sans MS</vt:lpstr>
      <vt:lpstr>Impact</vt:lpstr>
      <vt:lpstr>Times New Roman</vt:lpstr>
      <vt:lpstr>Office Theme</vt:lpstr>
      <vt:lpstr>GEOGRAPHY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GEOGRAPHY</dc:title>
  <dc:creator>LLawrence</dc:creator>
  <cp:lastModifiedBy>Chris Ward</cp:lastModifiedBy>
  <cp:revision>91</cp:revision>
  <cp:lastPrinted>2023-07-03T14:49:31Z</cp:lastPrinted>
  <dcterms:created xsi:type="dcterms:W3CDTF">2021-06-04T08:49:17Z</dcterms:created>
  <dcterms:modified xsi:type="dcterms:W3CDTF">2024-10-01T08:47:30Z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2020-10-14T00:00:00Z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2021-06-04T00:00:00Z</vt:filetime>
  </property>
  <property fmtid="{D5CDD505-2E9C-101B-9397-08002B2CF9AE}" pid="5" name="ContentTypeId">
    <vt:lpwstr>0x0101008220C6D8BC556645BB67258110F6A341</vt:lpwstr>
  </property>
</Properties>
</file>