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3" d="100"/>
          <a:sy n="63" d="100"/>
        </p:scale>
        <p:origin x="8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334" y="140452"/>
            <a:ext cx="3203575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45" dirty="0"/>
              <a:t>GEOGRAPHY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26571"/>
              </p:ext>
            </p:extLst>
          </p:nvPr>
        </p:nvGraphicFramePr>
        <p:xfrm>
          <a:off x="866179" y="940266"/>
          <a:ext cx="10944820" cy="5178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2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6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8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86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6381">
                <a:tc>
                  <a:txBody>
                    <a:bodyPr/>
                    <a:lstStyle/>
                    <a:p>
                      <a:pPr marL="36195" algn="ctr">
                        <a:lnSpc>
                          <a:spcPts val="1764"/>
                        </a:lnSpc>
                      </a:pPr>
                      <a:r>
                        <a:rPr sz="1600" b="1" u="heavy" spc="-3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Geography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 algn="ctr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753">
                <a:tc>
                  <a:txBody>
                    <a:bodyPr/>
                    <a:lstStyle/>
                    <a:p>
                      <a:pPr marL="36195" algn="ctr">
                        <a:lnSpc>
                          <a:spcPts val="225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20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36195" algn="ctr">
                        <a:lnSpc>
                          <a:spcPts val="2255"/>
                        </a:lnSpc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weather and seasons ongoing throughout the year)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10" dirty="0">
                          <a:latin typeface="Comic Sans MS"/>
                          <a:cs typeface="Comic Sans MS"/>
                        </a:rPr>
                        <a:t>Where is Hanslope Primary school? (fieldwork)</a:t>
                      </a:r>
                    </a:p>
                    <a:p>
                      <a:pPr marL="70485" algn="ctr">
                        <a:lnSpc>
                          <a:spcPts val="1260"/>
                        </a:lnSpc>
                      </a:pP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pc="-5" dirty="0">
                          <a:latin typeface="Comic Sans MS"/>
                          <a:cs typeface="Comic Sans MS"/>
                        </a:rPr>
                        <a:t>What is the United Kingdom? (map skills)  </a:t>
                      </a:r>
                      <a:endParaRPr lang="en-US" sz="900" spc="0" dirty="0">
                        <a:latin typeface="Comic Sans MS"/>
                        <a:cs typeface="Comic Sans MS"/>
                      </a:endParaRPr>
                    </a:p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45"/>
                        </a:lnSpc>
                      </a:pP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algn="ctr" defTabSz="914400" eaLnBrk="1" fontAlgn="auto" latinLnBrk="0" hangingPunct="1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omic Sans MS"/>
                          <a:cs typeface="Comic Sans MS"/>
                        </a:rPr>
                        <a:t>Why do people like going to the seaside? </a:t>
                      </a:r>
                    </a:p>
                    <a:p>
                      <a:pPr marL="71755" algn="ctr">
                        <a:lnSpc>
                          <a:spcPts val="1245"/>
                        </a:lnSpc>
                      </a:pP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751">
                <a:tc>
                  <a:txBody>
                    <a:bodyPr/>
                    <a:lstStyle/>
                    <a:p>
                      <a:pPr marL="36195" algn="ctr">
                        <a:lnSpc>
                          <a:spcPts val="226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r>
                        <a:rPr lang="en-US" sz="900" dirty="0">
                          <a:latin typeface="Comic Sans MS"/>
                          <a:cs typeface="Comic Sans MS"/>
                        </a:rPr>
                        <a:t>What is it like to live in Hanslope? (fieldwork)</a:t>
                      </a: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60"/>
                        </a:lnSpc>
                      </a:pPr>
                      <a:endParaRPr lang="en-US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</a:pPr>
                      <a:r>
                        <a:rPr lang="en-US" sz="900" dirty="0">
                          <a:latin typeface="Comic Sans MS"/>
                          <a:cs typeface="Comic Sans MS"/>
                        </a:rPr>
                        <a:t>Where are hot and cold countries located? (Map skills) </a:t>
                      </a: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0"/>
                        </a:lnSpc>
                      </a:pP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latin typeface="Comic Sans MS"/>
                          <a:cs typeface="Comic Sans MS"/>
                        </a:rPr>
                        <a:t>Would you rather live in England or Kenya? </a:t>
                      </a: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05">
                <a:tc>
                  <a:txBody>
                    <a:bodyPr/>
                    <a:lstStyle/>
                    <a:p>
                      <a:pPr marL="36195" algn="ctr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Who are our European neighbours? (Map skills) </a:t>
                      </a:r>
                    </a:p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Times New Roman"/>
                        </a:rPr>
                        <a:t>How does our extreme earth cause natural disasters?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omic Sans MS"/>
                          <a:cs typeface="Comic Sans MS"/>
                        </a:rPr>
                        <a:t>Is the UK the same everywhere? (fieldwork)    </a:t>
                      </a:r>
                    </a:p>
                    <a:p>
                      <a:pPr marL="7239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63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076">
                <a:tc>
                  <a:txBody>
                    <a:bodyPr/>
                    <a:lstStyle/>
                    <a:p>
                      <a:pPr marL="36195" algn="ctr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70"/>
                        </a:lnSpc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Comic Sans MS"/>
                        </a:rPr>
                        <a:t>What is the relationship between climate zones and biomes? (Map skills) </a:t>
                      </a:r>
                    </a:p>
                    <a:p>
                      <a:pPr marL="70485" algn="ctr">
                        <a:lnSpc>
                          <a:spcPts val="1270"/>
                        </a:lnSpc>
                      </a:pPr>
                      <a:endParaRPr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70"/>
                        </a:lnSpc>
                      </a:pPr>
                      <a:endParaRPr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2605" algn="ctr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Comic Sans MS"/>
                        </a:rPr>
                        <a:t>What are rainforests and why do they matter to us?</a:t>
                      </a:r>
                      <a:endParaRPr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22605" algn="ctr">
                        <a:lnSpc>
                          <a:spcPts val="1300"/>
                        </a:lnSpc>
                        <a:spcBef>
                          <a:spcPts val="35"/>
                        </a:spcBef>
                      </a:pPr>
                      <a:endParaRPr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Comic Sans MS" panose="030F0702030302020204" pitchFamily="66" charset="0"/>
                          <a:cs typeface="Comic Sans MS"/>
                        </a:rPr>
                        <a:t>What are rivers and how are they used? (fieldwork)  </a:t>
                      </a:r>
                      <a:endParaRPr lang="en-GB" sz="900" b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868">
                <a:tc>
                  <a:txBody>
                    <a:bodyPr/>
                    <a:lstStyle/>
                    <a:p>
                      <a:pPr marL="36195" algn="ctr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algn="ctr" defTabSz="914400" eaLnBrk="1" fontAlgn="auto" latinLnBrk="0" hangingPunct="1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How are mountains formed? </a:t>
                      </a:r>
                      <a:endParaRPr lang="en-US"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71755" algn="ctr">
                        <a:lnSpc>
                          <a:spcPts val="1310"/>
                        </a:lnSpc>
                      </a:pPr>
                      <a:endParaRPr lang="en-GB" sz="9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10"/>
                        </a:lnSpc>
                      </a:pPr>
                      <a:endParaRPr lang="en-GB" sz="900" dirty="0">
                        <a:solidFill>
                          <a:schemeClr val="tx1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cs typeface="Comic Sans MS"/>
                        </a:rPr>
                        <a:t>How has the UK changed over time? (fieldwork)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0" lvl="0" indent="0" algn="ctr" defTabSz="91440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omic Sans MS"/>
                          <a:cs typeface="Comic Sans MS"/>
                        </a:rPr>
                        <a:t>Why do we go on holiday to Greece? (Map skills) </a:t>
                      </a:r>
                      <a:endParaRPr lang="en-GB" sz="900" dirty="0">
                        <a:latin typeface="Comic Sans MS"/>
                        <a:cs typeface="Comic Sans MS"/>
                      </a:endParaRPr>
                    </a:p>
                    <a:p>
                      <a:pPr marL="72390" algn="ctr">
                        <a:lnSpc>
                          <a:spcPts val="1270"/>
                        </a:lnSpc>
                      </a:pPr>
                      <a:endParaRPr lang="en-GB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ts val="1270"/>
                        </a:lnSpc>
                      </a:pPr>
                      <a:endParaRPr lang="en-GB" sz="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6841">
                <a:tc>
                  <a:txBody>
                    <a:bodyPr/>
                    <a:lstStyle/>
                    <a:p>
                      <a:pPr marL="36195" algn="ctr">
                        <a:lnSpc>
                          <a:spcPts val="2270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95"/>
                        </a:lnSpc>
                      </a:pPr>
                      <a:endParaRPr lang="en-US" sz="9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Times New Roman"/>
                        </a:rPr>
                        <a:t>What is it like in North America? (Map skills) </a:t>
                      </a:r>
                    </a:p>
                    <a:p>
                      <a:pPr marL="70485" algn="ctr">
                        <a:lnSpc>
                          <a:spcPts val="1295"/>
                        </a:lnSpc>
                      </a:pPr>
                      <a:endParaRPr lang="en-US" sz="9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75"/>
                        </a:lnSpc>
                      </a:pPr>
                      <a:endParaRPr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Comic Sans MS"/>
                        </a:rPr>
                        <a:t>What is global trade? </a:t>
                      </a:r>
                    </a:p>
                    <a:p>
                      <a:pPr marL="71120" algn="ctr">
                        <a:lnSpc>
                          <a:spcPts val="1275"/>
                        </a:lnSpc>
                      </a:pPr>
                      <a:endParaRPr sz="900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Times New Roman"/>
                        </a:rPr>
                        <a:t>Into the future is our planet sustainable?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latin typeface="Comic Sans MS" panose="030F0702030302020204" pitchFamily="66" charset="0"/>
                          <a:cs typeface="Times New Roman"/>
                        </a:rPr>
                        <a:t>(fieldwork)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latin typeface="Comic Sans MS" panose="030F0702030302020204" pitchFamily="66" charset="0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96708" y="-32952"/>
            <a:ext cx="979741" cy="11399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2B7A5B-FB92-4127-9B2D-CA3CC9C1940E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69c1413d-2cd5-41cf-8ea7-60c98eac950f"/>
    <ds:schemaRef ds:uri="c765b590-1959-4171-85fc-f0f33b855db5"/>
  </ds:schemaRefs>
</ds:datastoreItem>
</file>

<file path=customXml/itemProps2.xml><?xml version="1.0" encoding="utf-8"?>
<ds:datastoreItem xmlns:ds="http://schemas.openxmlformats.org/officeDocument/2006/customXml" ds:itemID="{F10EB1BB-D056-48B8-AC45-3005068A0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E1295A-CFDB-402A-8589-6481FA014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220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GEOGRAPHY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LLawrence</dc:creator>
  <cp:lastModifiedBy>Chris Ward</cp:lastModifiedBy>
  <cp:revision>91</cp:revision>
  <cp:lastPrinted>2023-07-03T14:49:31Z</cp:lastPrinted>
  <dcterms:created xsi:type="dcterms:W3CDTF">2021-06-04T08:49:17Z</dcterms:created>
  <dcterms:modified xsi:type="dcterms:W3CDTF">2024-10-01T08:47:30Z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