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4" r:id="rId8"/>
    <p:sldId id="267" r:id="rId9"/>
    <p:sldId id="268" r:id="rId10"/>
    <p:sldId id="269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7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0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26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1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30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87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81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72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90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30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16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8BBC-CBB2-45AB-B636-60A404F5F7FE}" type="datetimeFigureOut">
              <a:rPr lang="en-GB" smtClean="0"/>
              <a:t>03/03/2020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1165-74E7-4D1A-81CE-53C20E5388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73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ockuk.org/activiti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Hanslope School Primary Residential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Frontier Centre, </a:t>
            </a:r>
            <a:r>
              <a:rPr lang="en-GB" sz="4000" dirty="0" err="1" smtClean="0"/>
              <a:t>Irthlingborough</a:t>
            </a:r>
            <a:endParaRPr lang="en-GB" sz="4000" dirty="0"/>
          </a:p>
          <a:p>
            <a:r>
              <a:rPr lang="en-GB" sz="4000" dirty="0" smtClean="0"/>
              <a:t>27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– 29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April 2020</a:t>
            </a:r>
          </a:p>
        </p:txBody>
      </p:sp>
    </p:spTree>
    <p:extLst>
      <p:ext uri="{BB962C8B-B14F-4D97-AF65-F5344CB8AC3E}">
        <p14:creationId xmlns:p14="http://schemas.microsoft.com/office/powerpoint/2010/main" val="144760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activities have been risk assessed and there is a summary risk assessment on the Rock UK website.</a:t>
            </a:r>
          </a:p>
          <a:p>
            <a:r>
              <a:rPr lang="en-GB" dirty="0" smtClean="0"/>
              <a:t>Children will wear the appropriate safety equipment e.g. helmets, lifejackets, harnesses.</a:t>
            </a:r>
          </a:p>
          <a:p>
            <a:r>
              <a:rPr lang="en-GB" dirty="0" smtClean="0"/>
              <a:t>Rock UK instructors will check that safety equipment is worn correctly.</a:t>
            </a:r>
          </a:p>
          <a:p>
            <a:r>
              <a:rPr lang="en-GB" dirty="0" smtClean="0"/>
              <a:t>On </a:t>
            </a:r>
            <a:r>
              <a:rPr lang="en-GB" dirty="0" smtClean="0"/>
              <a:t>Monday evening there will be a campfire supervised by school staff.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https://rockuk.org/activities/.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Rock 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can bring up to £5 pocket money to spend on an item from the site shop.</a:t>
            </a:r>
          </a:p>
          <a:p>
            <a:r>
              <a:rPr lang="en-GB" dirty="0" smtClean="0"/>
              <a:t>They can buy souvenirs or gifts.</a:t>
            </a:r>
          </a:p>
          <a:p>
            <a:r>
              <a:rPr lang="en-GB" dirty="0" smtClean="0"/>
              <a:t>They </a:t>
            </a:r>
            <a:r>
              <a:rPr lang="en-GB" b="1" dirty="0" smtClean="0"/>
              <a:t>cannot</a:t>
            </a:r>
            <a:r>
              <a:rPr lang="en-GB" dirty="0" smtClean="0"/>
              <a:t> buy  the sweets / soft drinks which are available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Frontier Centre staff will give us a time slot to access the shop.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4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Return to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coach will collect children at 1.45pm. </a:t>
            </a:r>
          </a:p>
          <a:p>
            <a:r>
              <a:rPr lang="en-GB" dirty="0" smtClean="0"/>
              <a:t>Children and their luggage can be collected from the KS2 playground at the usual 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1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4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Departure arrangements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Children will depart from school at approximately 10.30am on Monday </a:t>
            </a:r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April.</a:t>
            </a:r>
            <a:endParaRPr lang="en-GB" dirty="0" smtClean="0"/>
          </a:p>
          <a:p>
            <a:r>
              <a:rPr lang="en-GB" dirty="0" smtClean="0"/>
              <a:t>Parents can </a:t>
            </a:r>
            <a:r>
              <a:rPr lang="en-GB" dirty="0" smtClean="0"/>
              <a:t>drop </a:t>
            </a:r>
            <a:r>
              <a:rPr lang="en-GB" dirty="0" smtClean="0"/>
              <a:t>bags / cases </a:t>
            </a:r>
            <a:r>
              <a:rPr lang="en-GB" dirty="0" smtClean="0"/>
              <a:t>on the KS2 playground between </a:t>
            </a:r>
            <a:r>
              <a:rPr lang="en-GB" dirty="0" smtClean="0"/>
              <a:t>8.25 and 8.45am.</a:t>
            </a:r>
          </a:p>
          <a:p>
            <a:r>
              <a:rPr lang="en-GB" dirty="0" smtClean="0"/>
              <a:t>Medical forms and </a:t>
            </a:r>
            <a:r>
              <a:rPr lang="en-GB" dirty="0" err="1" smtClean="0"/>
              <a:t>Jext</a:t>
            </a:r>
            <a:r>
              <a:rPr lang="en-GB" dirty="0" smtClean="0"/>
              <a:t> </a:t>
            </a:r>
            <a:r>
              <a:rPr lang="en-GB" dirty="0" smtClean="0"/>
              <a:t>pens can </a:t>
            </a:r>
            <a:r>
              <a:rPr lang="en-GB" dirty="0" smtClean="0"/>
              <a:t>be brought in to the office for those children who need them between 8.15 and 8.45am.</a:t>
            </a:r>
          </a:p>
          <a:p>
            <a:r>
              <a:rPr lang="en-GB" dirty="0" smtClean="0"/>
              <a:t>All other medications / medical forms should be brought in to the office prior to the departure date.</a:t>
            </a:r>
          </a:p>
          <a:p>
            <a:r>
              <a:rPr lang="en-GB" dirty="0" smtClean="0"/>
              <a:t>Children will need a packed lunch on the Monday; please use a clearly labelled, disposable bag.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717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Clothes and 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Children </a:t>
            </a:r>
            <a:r>
              <a:rPr lang="en-GB" b="1" dirty="0" smtClean="0"/>
              <a:t>are not allowed to bring any mobile phones, </a:t>
            </a:r>
            <a:r>
              <a:rPr lang="en-GB" b="1" dirty="0" smtClean="0"/>
              <a:t>tablets, electronic games or cameras.</a:t>
            </a:r>
            <a:endParaRPr lang="en-GB" b="1" dirty="0" smtClean="0"/>
          </a:p>
          <a:p>
            <a:r>
              <a:rPr lang="en-GB" dirty="0" smtClean="0"/>
              <a:t>Please pack with your children so they know what they have brought and can repack their own things to go home.</a:t>
            </a:r>
          </a:p>
          <a:p>
            <a:r>
              <a:rPr lang="en-GB" dirty="0" smtClean="0"/>
              <a:t>Please ensure that everything is named.</a:t>
            </a:r>
          </a:p>
          <a:p>
            <a:r>
              <a:rPr lang="en-GB" dirty="0" smtClean="0"/>
              <a:t>Include an empty bag e.g. black sack for wet and dirty laundry.</a:t>
            </a:r>
          </a:p>
          <a:p>
            <a:r>
              <a:rPr lang="en-GB" dirty="0" smtClean="0"/>
              <a:t>Please supply a named water bottle that children can take out and about each day.</a:t>
            </a:r>
          </a:p>
          <a:p>
            <a:r>
              <a:rPr lang="en-GB" dirty="0" smtClean="0"/>
              <a:t>Children can bring a small named torch to 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4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Kit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Sun cream and hats will be vital </a:t>
            </a:r>
            <a:r>
              <a:rPr lang="en-GB" dirty="0" smtClean="0"/>
              <a:t>if the weather is (hopefully) sunny.</a:t>
            </a:r>
          </a:p>
          <a:p>
            <a:r>
              <a:rPr lang="en-GB" b="1" dirty="0" smtClean="0"/>
              <a:t>Waterproof clothing </a:t>
            </a:r>
            <a:r>
              <a:rPr lang="en-GB" dirty="0" smtClean="0"/>
              <a:t>in case its wet (hopefully not!).</a:t>
            </a:r>
          </a:p>
          <a:p>
            <a:r>
              <a:rPr lang="en-GB" b="1" dirty="0" smtClean="0"/>
              <a:t>An extra towel </a:t>
            </a:r>
            <a:r>
              <a:rPr lang="en-GB" dirty="0" smtClean="0"/>
              <a:t>is necessary for outdoor activities where children may get wet.</a:t>
            </a:r>
          </a:p>
          <a:p>
            <a:r>
              <a:rPr lang="en-GB" b="1" dirty="0" smtClean="0"/>
              <a:t>Old shoes and clothes </a:t>
            </a:r>
            <a:r>
              <a:rPr lang="en-GB" dirty="0" smtClean="0"/>
              <a:t>will be needed for canoeing.</a:t>
            </a:r>
          </a:p>
          <a:p>
            <a:r>
              <a:rPr lang="en-GB" dirty="0" smtClean="0"/>
              <a:t>A pair of shoes / slippers to use indoors.</a:t>
            </a:r>
          </a:p>
          <a:p>
            <a:r>
              <a:rPr lang="en-GB" dirty="0" smtClean="0"/>
              <a:t>Lots of old jumpers / sweatshirts are useful for layering if the weather is cold.</a:t>
            </a:r>
          </a:p>
          <a:p>
            <a:r>
              <a:rPr lang="en-GB" dirty="0" smtClean="0"/>
              <a:t>Jogging bottoms or leggings are better for activities such as </a:t>
            </a:r>
            <a:r>
              <a:rPr lang="en-GB" dirty="0" smtClean="0"/>
              <a:t>high ropes </a:t>
            </a:r>
            <a:r>
              <a:rPr lang="en-GB" dirty="0" smtClean="0"/>
              <a:t>and </a:t>
            </a:r>
            <a:r>
              <a:rPr lang="en-GB" dirty="0" smtClean="0"/>
              <a:t>rafting </a:t>
            </a:r>
            <a:r>
              <a:rPr lang="en-GB" dirty="0" smtClean="0"/>
              <a:t>as they are more comfortable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01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Meals at the centre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meals will be provided apart from lunch on the Monday.</a:t>
            </a:r>
          </a:p>
          <a:p>
            <a:r>
              <a:rPr lang="en-GB" dirty="0" smtClean="0"/>
              <a:t>Meals are at set times and everyone will eat together in the central dining room.</a:t>
            </a:r>
          </a:p>
          <a:p>
            <a:r>
              <a:rPr lang="en-GB" dirty="0" smtClean="0"/>
              <a:t>Children can chose who they would like to sit with; no set places.</a:t>
            </a:r>
          </a:p>
          <a:p>
            <a:r>
              <a:rPr lang="en-GB" dirty="0" smtClean="0"/>
              <a:t>Breakfast will include: cereals, toast, fruit and yoghurt.</a:t>
            </a:r>
          </a:p>
          <a:p>
            <a:r>
              <a:rPr lang="en-GB" dirty="0" smtClean="0"/>
              <a:t>Lunch and dinner will include 2 choices and a dessert e.g. pizza or sausage roll and salad + potato wedges, rock cakes.</a:t>
            </a:r>
          </a:p>
          <a:p>
            <a:r>
              <a:rPr lang="en-GB" dirty="0" smtClean="0"/>
              <a:t>All food is nut free and kitchen staff are made aware of any people with </a:t>
            </a:r>
            <a:r>
              <a:rPr lang="en-GB" dirty="0" smtClean="0"/>
              <a:t>allergies; they will be given a colour coded band to wear and display to catering staff.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Snacks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 will provide hot chocolate and marshmallows for Monday’s campfire.</a:t>
            </a:r>
          </a:p>
          <a:p>
            <a:r>
              <a:rPr lang="en-GB" dirty="0" smtClean="0"/>
              <a:t>The children will be offered plain biscuits as a snack.</a:t>
            </a:r>
          </a:p>
          <a:p>
            <a:r>
              <a:rPr lang="en-GB" dirty="0" smtClean="0"/>
              <a:t>Children will not be allowed to eat snacks / sweets etc in their rooms. </a:t>
            </a:r>
            <a:r>
              <a:rPr lang="en-GB" b="1" dirty="0" smtClean="0"/>
              <a:t>Please don’t supply treats.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6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Accommodation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483148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It is a large site with bedrooms in a number of different buildings; the school is using </a:t>
            </a:r>
            <a:r>
              <a:rPr lang="en-GB" dirty="0" smtClean="0"/>
              <a:t>2 connected accommodation blocks – only </a:t>
            </a:r>
            <a:r>
              <a:rPr lang="en-GB" dirty="0" err="1" smtClean="0"/>
              <a:t>Hanslope</a:t>
            </a:r>
            <a:r>
              <a:rPr lang="en-GB" dirty="0" smtClean="0"/>
              <a:t> staff and pupils will have access to the accommodation blocks.</a:t>
            </a:r>
            <a:endParaRPr lang="en-GB" dirty="0" smtClean="0"/>
          </a:p>
          <a:p>
            <a:r>
              <a:rPr lang="en-GB" dirty="0" smtClean="0"/>
              <a:t>The accommodation has a </a:t>
            </a:r>
            <a:r>
              <a:rPr lang="en-GB" dirty="0" smtClean="0"/>
              <a:t>meeting place for children to gather with staff.</a:t>
            </a:r>
          </a:p>
          <a:p>
            <a:r>
              <a:rPr lang="en-GB" dirty="0" smtClean="0"/>
              <a:t>Children’s rooms are generally for 3 – 4 people and have their own toilet / shower facilities.</a:t>
            </a:r>
          </a:p>
          <a:p>
            <a:r>
              <a:rPr lang="en-GB" dirty="0" smtClean="0"/>
              <a:t>There will be two adults in charge of each block.</a:t>
            </a:r>
          </a:p>
          <a:p>
            <a:r>
              <a:rPr lang="en-GB" dirty="0" smtClean="0"/>
              <a:t>Bedding is provided and children will make their beds on the first afternoon.</a:t>
            </a:r>
          </a:p>
          <a:p>
            <a:r>
              <a:rPr lang="en-GB" dirty="0" smtClean="0"/>
              <a:t>Rooms are heated by radiators.</a:t>
            </a:r>
          </a:p>
          <a:p>
            <a:r>
              <a:rPr lang="en-GB" dirty="0" smtClean="0"/>
              <a:t>Children will be expected to keep their rooms tidy and be responsible for their own possessions at all times.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1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</a:t>
            </a:r>
            <a:r>
              <a:rPr lang="en-GB" dirty="0" smtClean="0"/>
              <a:t>will be divided into </a:t>
            </a:r>
            <a:r>
              <a:rPr lang="en-GB" dirty="0" smtClean="0"/>
              <a:t>4 </a:t>
            </a:r>
            <a:r>
              <a:rPr lang="en-GB" dirty="0" smtClean="0"/>
              <a:t>groups for the different activities.</a:t>
            </a:r>
          </a:p>
          <a:p>
            <a:r>
              <a:rPr lang="en-GB" dirty="0" smtClean="0"/>
              <a:t>Each group will be accompanied by </a:t>
            </a:r>
            <a:r>
              <a:rPr lang="en-GB" dirty="0" smtClean="0"/>
              <a:t>an adult </a:t>
            </a:r>
            <a:r>
              <a:rPr lang="en-GB" dirty="0" smtClean="0"/>
              <a:t>from school and a member of Rock UK staff.</a:t>
            </a:r>
          </a:p>
          <a:p>
            <a:r>
              <a:rPr lang="en-GB" dirty="0" smtClean="0"/>
              <a:t>Rock UK instructors are all highly trained.</a:t>
            </a:r>
          </a:p>
          <a:p>
            <a:r>
              <a:rPr lang="en-GB" dirty="0" smtClean="0"/>
              <a:t>Where possible the centre will try to ensure that the same instructor stays with the children during their stay.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 Monday when we arrive, children will visit Stanwick Lakes to carry out a nature study with school staff. We shall eat our packed lunches during this time.</a:t>
            </a:r>
          </a:p>
          <a:p>
            <a:r>
              <a:rPr lang="en-GB" dirty="0" smtClean="0"/>
              <a:t>Children will all take part in the same activities; this will be at different times throughout our stay.</a:t>
            </a:r>
          </a:p>
          <a:p>
            <a:r>
              <a:rPr lang="en-GB" dirty="0" smtClean="0"/>
              <a:t>Activities will include</a:t>
            </a:r>
            <a:r>
              <a:rPr lang="en-GB" dirty="0" smtClean="0"/>
              <a:t>: archery, raft building and high ropes. Children </a:t>
            </a:r>
            <a:r>
              <a:rPr lang="en-GB" dirty="0" smtClean="0"/>
              <a:t>will be encouraged to have a go at each activity but will not be made to do the activities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Additional activities supervised by </a:t>
            </a:r>
            <a:r>
              <a:rPr lang="en-GB" dirty="0" err="1" smtClean="0"/>
              <a:t>Hanslope</a:t>
            </a:r>
            <a:r>
              <a:rPr lang="en-GB" dirty="0" smtClean="0"/>
              <a:t> staff only include: adventure play, the maze and use of the football pitch. Each group has an allocated time for every activity.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493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897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Hanslope School Primary Residential</vt:lpstr>
      <vt:lpstr>Departure arrangements</vt:lpstr>
      <vt:lpstr>Clothes and equipment</vt:lpstr>
      <vt:lpstr>Kit list</vt:lpstr>
      <vt:lpstr>Meals at the centre</vt:lpstr>
      <vt:lpstr>Snacks</vt:lpstr>
      <vt:lpstr>Accommodation </vt:lpstr>
      <vt:lpstr>Activity groups</vt:lpstr>
      <vt:lpstr>Activities 1</vt:lpstr>
      <vt:lpstr>Activities 2</vt:lpstr>
      <vt:lpstr>Rock Shop</vt:lpstr>
      <vt:lpstr>Return to school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Hanslope School Primary Residential at the Frontier Centre</dc:title>
  <dc:creator>acapp</dc:creator>
  <cp:lastModifiedBy>acapp</cp:lastModifiedBy>
  <cp:revision>16</cp:revision>
  <dcterms:created xsi:type="dcterms:W3CDTF">2019-04-05T10:30:55Z</dcterms:created>
  <dcterms:modified xsi:type="dcterms:W3CDTF">2020-03-03T13:30:42Z</dcterms:modified>
</cp:coreProperties>
</file>