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9D483-27F4-4997-9156-8CDBEF64B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0246C-810F-45BD-88EB-58C07FE1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69647-80C0-4E68-B72E-BB485F8B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F2B29-9229-4AEB-A227-73711BB1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81B55-49CB-461E-B8F1-30BDE9F4F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2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E82D-947A-4EE4-BBDE-92709AE6A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1E1D4-3249-4E1E-8335-1E8BD6D3D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206D-63A9-438D-8BC1-446EEC84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0B188-C695-42F9-8977-8FAEC674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10A6-5A5B-4234-966F-13197962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3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6A078-9D0E-4E80-AEE3-21318422F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26492-7AEA-4D45-AB13-F075302F6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5D408-178B-4A91-B4B5-A4E4A38C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A628F-2302-4CF0-B176-4834D9B3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494BA-E157-452F-8EBB-94EA5666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5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93EC-395B-4D8F-A0E9-5720B819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1475-A9FE-40B6-A6F7-710DAB2F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D30D9-63A7-4DC4-8A3C-C9D7367C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F990F-2170-4560-80AF-6A65BEA3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6AEB5-3510-4802-8C9B-7FC8D782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8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5A076-6EC2-4B18-81DB-D5A57EEAC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9057B-410B-4714-84C1-BDEA3795C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74729-F51B-4111-B5BB-9F0C47564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37C4C-64C1-476B-BFC7-1EABD656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AF487-3422-4F2F-904A-5BAFE793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9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9423-F12F-4461-AF23-63AE08636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EDCA8-7848-4604-A31B-B71AE9AAA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C0881-60BE-4A8E-BEFC-A6BF6EA72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D878-8D39-4D01-BE46-8BB0E621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4EA70-39BA-4A5C-9FFF-AC4307DC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2F2E2-BE6E-4051-9840-98CBC1E6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6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D470-8C14-4C3D-93B4-7F5C9492A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4FCD3-541C-47CF-A094-BFC6B8028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10BDA-A7DC-4EF4-ABF2-CE877AF7A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8C8C1-B515-4A5C-AA33-37525AFE9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38DA2-DF56-4EFE-B788-83A47444A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73072A-C6C0-4110-95FA-7C377716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DAD216-3B9B-4BB3-B1D7-16AC21F2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B53D68-65B0-43BF-A64C-A73D14F0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4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2BF51-1839-4031-BD94-5E518433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7751B3-268C-45DC-A067-E8C17895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0EBE7-784F-4632-A9A8-C1B27268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A41609-983A-48B8-9948-2463CEEA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97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EDB848-97ED-4BB7-B711-A3C6B1CC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C0BA1-C94F-43ED-BC26-33D4940F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A320D-28B7-4A78-B0C3-26C21A75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48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6D5E0-3B1E-4B07-A973-4403878C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15D4E-CF9E-4AB9-B963-405B697F8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2253F-69D8-4D2A-9D07-39F566C06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8EE6B-4878-43F6-90DD-CB36C3CC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77FF7-E8DF-4843-9421-F668C9C1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46195-217A-4041-9313-6DEC6560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29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DFF24-7056-4DB7-B770-BDAE0B1B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B9F51-811E-4B21-8B15-79128D634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44637-8A48-4733-B2E2-3E321A90F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92BF5-77E2-42EF-B610-7CE9FD20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3A13A-EDB5-4725-AED7-05B2C944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0A88E-192A-4CB6-985C-D0D67890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30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5B0A5-1268-4641-BCC6-012637C2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10617-6FB8-46E8-93B2-F32219747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47916-F9D6-4D25-936E-E3E3956C7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C898-D851-44CD-8361-EFAE88B75E88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12303-010C-48A9-8A79-E67770C12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73BCC-915F-499F-B4FE-689723A8E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0676C-B589-4A1E-9168-CEE2FCFDE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1B6976-3BDE-465C-BBB2-A09D53F66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956" y="183690"/>
            <a:ext cx="9375528" cy="667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E72DB2-576F-4DD2-9239-E1BD916D5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488" y="145932"/>
            <a:ext cx="9509786" cy="671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3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DB3475-0286-458B-AC60-46D908CF2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242" y="201973"/>
            <a:ext cx="9515061" cy="665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2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Shellie Duffield</dc:creator>
  <cp:lastModifiedBy>Shellie Duffield</cp:lastModifiedBy>
  <cp:revision>1</cp:revision>
  <dcterms:created xsi:type="dcterms:W3CDTF">2024-07-08T13:52:59Z</dcterms:created>
  <dcterms:modified xsi:type="dcterms:W3CDTF">2024-09-06T13:25:04Z</dcterms:modified>
</cp:coreProperties>
</file>