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D8AE5-1699-462E-B21C-B321F61EF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A70FA6-9373-4F79-BFF7-8ACD06FE6F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FE576-A2D6-4954-AF8D-E9ADB131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51D3-2C28-4D3A-B4DC-3AE313E67A51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E1344-6D40-4BF5-8D29-A3476D5C4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17F63-C8D6-4C7C-BB3F-2F9431E9C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8671-9737-4C5F-A247-CE33F6D86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972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C6F7F-0C17-45E0-8E02-D9D329F28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FB2468-F024-483B-AF4C-7E52156F8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E604C-944B-435B-A513-A690CE5A3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51D3-2C28-4D3A-B4DC-3AE313E67A51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490A2-2DC7-448D-9724-D82A62DBC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A278E-F856-4137-9434-0FA203236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8671-9737-4C5F-A247-CE33F6D86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5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57EADA-A49C-4890-A27B-E726975D09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D73564-68CF-4A90-9ED2-42F2A24EB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87E38-0215-4F80-92F3-F8B026EFB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51D3-2C28-4D3A-B4DC-3AE313E67A51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6A6E9-D11C-48CA-92C5-4804C005E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75F98-67B9-47A4-9358-89F0B4463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8671-9737-4C5F-A247-CE33F6D86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98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D9214-9625-4598-9BE1-7253A5056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B6096-327E-4621-87DB-299A8FCF0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3A87C-3932-46C4-9603-E1E8CBBB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51D3-2C28-4D3A-B4DC-3AE313E67A51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9FF33-49E5-4463-BE69-4E2B2AD2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A5742-F5D8-44D4-A3EF-FD540A1EF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8671-9737-4C5F-A247-CE33F6D86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9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23F93-C44E-4981-81B3-7BE99A7B3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46637-E645-4BAE-84FE-2B00F6A1C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44C99-0D11-4217-ADB9-3C9C8F298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51D3-2C28-4D3A-B4DC-3AE313E67A51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B405A-8E05-4607-8E6C-83BCDD035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84268-A109-4727-9FDC-9E40FC9BF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8671-9737-4C5F-A247-CE33F6D86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04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79031-A3F7-482C-8B6F-E5C343B10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8601E-1A61-4D4F-A78F-F01B8A1521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40877-F814-41A8-8ED9-B2F4B3F02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BB908-F1FA-46D2-93BD-AA8823FEF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51D3-2C28-4D3A-B4DC-3AE313E67A51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2A5B7-7FB0-4A90-BE70-D9EEB9F90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1A596-0D29-4C34-AA93-E9E318451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8671-9737-4C5F-A247-CE33F6D86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9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6D225-A6D7-4094-BA8F-78C836539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441E6-5409-4CC5-85C9-9F77AA1E2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FF4ABB-E5B9-4E28-91F1-103EF29F1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B65A98-9496-4DD5-8F01-386ED2DCE2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1527F9-3D15-412B-9360-15B0202B19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AC6ADB-2041-4FAF-9B70-B58AFFAF3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51D3-2C28-4D3A-B4DC-3AE313E67A51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609808-3B60-4821-B384-AC692CDC8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7957BC-08F3-4073-B2B1-C3DE7106D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8671-9737-4C5F-A247-CE33F6D86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520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779B-4787-4229-B7A4-4AA32A33C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5F212A-578D-49A9-A318-461E51FC2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51D3-2C28-4D3A-B4DC-3AE313E67A51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668F4C-2D85-40AA-9F5D-F8D0FC84C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CFF453-09A1-49A4-B71A-57DD9895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8671-9737-4C5F-A247-CE33F6D86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56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A4E604-4FBC-454F-99EF-2165E63E5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51D3-2C28-4D3A-B4DC-3AE313E67A51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EF851B-2FAD-4447-900A-37246184B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754C1-8C44-40B0-98CD-C836DCFB7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8671-9737-4C5F-A247-CE33F6D86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43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DC225-2489-4345-B5C4-34180E9AB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25DF2-531C-4E0D-A339-9E1470AF9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55F3F7-91C5-4583-AAEB-5CF8726BE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B97CA-B57E-4A26-9BB6-68E4ADBB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51D3-2C28-4D3A-B4DC-3AE313E67A51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7402BA-28A3-44A8-8915-3E3F0BC69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DBEED-2F40-4EAE-BBCC-AC012560D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8671-9737-4C5F-A247-CE33F6D86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26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CD17-D5FD-4E2D-8645-26A0F458E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C21274-DFDF-4EEA-BDA6-A4C2625F2B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76BA6C-D765-469B-B112-70DBABCC0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8095-BECC-49AA-B85E-67EC5E322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51D3-2C28-4D3A-B4DC-3AE313E67A51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FC5F6-55F6-404F-8695-B14028B81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25203-25A0-45C2-B6D8-43CCF4B78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8671-9737-4C5F-A247-CE33F6D86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1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44A7E5-A417-4BFA-BE37-7EEB86FE4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54C73-EE81-4CDB-992F-53E78AA7B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3E055-830D-4C9D-9935-435FA9726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251D3-2C28-4D3A-B4DC-3AE313E67A51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8137D-5072-4A58-B42F-EC517403B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86E62-AE2C-49A9-8A3E-AD707DFDC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A8671-9737-4C5F-A247-CE33F6D86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42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A73C8-55C4-4383-9A87-19E887249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>
                <a:latin typeface="Comic Sans MS" panose="030F0702030302020204" pitchFamily="66" charset="0"/>
              </a:rPr>
              <a:t>Knowledge Organisers</a:t>
            </a:r>
            <a:endParaRPr lang="en-GB" sz="72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76D2A-BD7D-461C-A66C-B8F3D3064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88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8800" dirty="0">
                <a:latin typeface="Comic Sans MS" panose="030F0702030302020204" pitchFamily="66" charset="0"/>
              </a:rPr>
              <a:t>Year 2</a:t>
            </a:r>
          </a:p>
          <a:p>
            <a:pPr marL="0" indent="0" algn="ctr">
              <a:buNone/>
            </a:pPr>
            <a:r>
              <a:rPr lang="en-US" sz="8800" dirty="0">
                <a:latin typeface="Comic Sans MS" panose="030F0702030302020204" pitchFamily="66" charset="0"/>
              </a:rPr>
              <a:t>Autumn 2</a:t>
            </a:r>
            <a:endParaRPr lang="en-GB" sz="8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001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5859D6-6B69-46CC-B86D-C658B1BE3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98" y="178788"/>
            <a:ext cx="11583404" cy="65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70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68C193-B960-42CF-AE56-EF0E80029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316" y="332780"/>
            <a:ext cx="8895367" cy="634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20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1C6F73-0370-4851-B34C-D5EBEA756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557" y="395532"/>
            <a:ext cx="8916886" cy="631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64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930831-3884-4377-B354-88253B280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446" y="161365"/>
            <a:ext cx="8851108" cy="632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25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565614-1140-4E3B-8621-CE551D290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449" y="427346"/>
            <a:ext cx="9701101" cy="621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66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A14D86-9446-400D-948C-CF632195F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99" y="296908"/>
            <a:ext cx="10402201" cy="62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4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E768DD-EF3B-443E-8CCF-D9B6BB079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986" y="166090"/>
            <a:ext cx="9288027" cy="65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38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E4C742-D433-405C-84F5-C1EC00962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001" y="348020"/>
            <a:ext cx="9363998" cy="662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50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</Words>
  <Application>Microsoft Office PowerPoint</Application>
  <PresentationFormat>Widescreen</PresentationFormat>
  <Paragraphs>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Knowledge Organisers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piacquadioj</dc:creator>
  <cp:lastModifiedBy>piacquadioj</cp:lastModifiedBy>
  <cp:revision>3</cp:revision>
  <dcterms:created xsi:type="dcterms:W3CDTF">2024-10-13T19:23:33Z</dcterms:created>
  <dcterms:modified xsi:type="dcterms:W3CDTF">2024-10-14T12:37:02Z</dcterms:modified>
</cp:coreProperties>
</file>