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  <p:sldId id="268" r:id="rId5"/>
    <p:sldId id="262" r:id="rId6"/>
    <p:sldId id="263" r:id="rId7"/>
    <p:sldId id="267" r:id="rId8"/>
    <p:sldId id="265" r:id="rId9"/>
    <p:sldId id="25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6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30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B336C-DD9B-46A3-BCF5-C16B29B93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BC4DA4-9C59-4AAB-96D4-7F004B043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A8D20-9E41-4F0D-9B17-C33B5E3D9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FDAB9-D7BE-4FBD-BDCF-3998AB26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2AAFA-4EB2-482C-947F-531C6741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2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671E-5F8F-4ADB-B16A-207C2C78D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EF4A4-E22E-4278-A47A-9BC7710D2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C66B4-070A-4AE4-9088-9C3139D25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2654C-BCC9-44A5-A28E-15BA31DE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86B19-9E93-4A4C-9130-6889EEA6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71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409CF5-24A1-4C66-9834-E526DCDECB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A1028-5EBC-4938-98C6-8123A22B0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EE10A-BC62-4E8A-8BCD-3C280562C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E1410-9A1B-47D0-8A26-BE14F2132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12F8B-89F0-42C7-849E-C9344761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8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40260-0678-4F30-870D-884BF8400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1F0DB-BD48-46D0-8C85-513057E49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1561D-C957-4906-A48B-4710A364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C4BD9-B734-4F79-AB45-3532F041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C760C9-6598-44F8-8BB7-EB4E9527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3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B4780-08A7-4773-8488-0A17F101B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853A-C31C-47F1-8BD3-28ECF076D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98653-AC01-4BC9-838F-625DDDFF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DC49F-D829-4CE7-9F48-56EE5C5C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EB2B1-CAA3-4845-AA50-E2090AD44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55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0254-92E3-410E-BF0C-27D838DE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E7FA4-987C-4657-BE44-04779E4BF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1B994-EABD-4286-BECF-918F005E3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7FA44-1C84-4296-B874-51CB612D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A620C-9F85-4293-A4EE-8DB0DAF7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FC30C-1F42-421D-9D8A-69893410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56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994BA-BC8A-4CC2-A375-FC9AA32C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7B3D6-3566-466A-9EF0-E5306AF7E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B72AE-2FC1-4F84-9F03-2E4FF1E9D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E81CB-874C-4CB0-8C61-1EE5B9593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5E55F-B7ED-4F3C-80EF-06079B9B07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34BC85-C823-431B-9CE4-41E23172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530413-40B2-4C11-9D3B-5FF357C4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8313F3-53C0-4202-92EC-A2311583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63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B0EC-FCC2-49EF-AA98-170BD279E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EC4C7-442F-489C-9017-5C68DF543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52AFD-F3EB-4EA5-8986-8B9D4E7D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2ADA7-8C14-450F-8F33-6B5CB4AE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1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64DC8-168B-4FB0-89B9-35A735E5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15F461-3E63-4834-9535-359DA48BF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43F11-7588-4279-9F63-6F6F8B7F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9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1129-3016-4681-A193-9C2CEFCF6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72DBC-E6E5-4789-A37A-20263CEC9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74A00-AA42-40D9-A321-F51395F080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CB48A-63CF-48F6-9880-FCB6B93E4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8411C-738D-44C6-B509-35C0DB7C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00157-6ABA-478B-A7E5-EEEF5311A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7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0879-91ED-402E-AD86-A0D159F27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066BA-4CDD-4BDB-A477-A09AC131B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A9E4A-25BC-4C85-8F17-1DB261EB6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24629D-2E52-4197-84D7-D8C397D8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BBE0-336F-44B3-92BE-6BDF56E825BB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C8A14-91C8-40E6-8B24-96996551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127BCF-6283-4569-B0C1-6F86477AD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36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0DC4D3-C0D2-4038-8354-5234BFDB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47F44-E2CB-41FA-9D2D-A1C650595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54D53-61CA-4C30-88A5-1A250CF91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8BBE0-336F-44B3-92BE-6BDF56E825BB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C5019-39F8-49EB-B747-A234CD6C6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14F80-CEDE-439A-9922-67096056D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D5AC-D939-4776-A822-A1A0D7688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92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41CD2-5D9B-4CAD-B704-6AF1AC4F1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Year 3 Knowledge Organisers </a:t>
            </a:r>
            <a:br>
              <a:rPr lang="en-GB" dirty="0"/>
            </a:br>
            <a:r>
              <a:rPr lang="en-GB" dirty="0"/>
              <a:t>Autumn 1 </a:t>
            </a:r>
            <a:br>
              <a:rPr lang="en-GB" dirty="0"/>
            </a:br>
            <a:r>
              <a:rPr lang="en-GB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11471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4A7B12-E4A6-4F87-870C-A56A3BFC312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09461" cy="10396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Science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6BA2B8-0E97-4C53-AAA0-E1ED092BD8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147" y="644980"/>
            <a:ext cx="8885510" cy="584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50981-9D2A-41D9-8193-A55B32D3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49626" cy="1039605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GB" dirty="0"/>
              <a:t>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1F40E-69A2-4291-B765-111A32F440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53" t="21443" r="21443" b="8729"/>
          <a:stretch/>
        </p:blipFill>
        <p:spPr>
          <a:xfrm>
            <a:off x="1149626" y="98055"/>
            <a:ext cx="10058400" cy="66618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8AD498-CCDE-4CBE-82B6-92689ED80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874" y="0"/>
            <a:ext cx="9780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3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794E-02EC-49C8-AD93-C1705D983A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D53616-003E-4F86-83D0-D78BE707DA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6268A94-55A8-4A99-8A9D-630B116778C7}"/>
              </a:ext>
            </a:extLst>
          </p:cNvPr>
          <p:cNvSpPr txBox="1">
            <a:spLocks/>
          </p:cNvSpPr>
          <p:nvPr/>
        </p:nvSpPr>
        <p:spPr>
          <a:xfrm>
            <a:off x="0" y="-357808"/>
            <a:ext cx="2809461" cy="10396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Computing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1B161F-078E-4F51-96E4-9C97867D7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205" y="348516"/>
            <a:ext cx="8778015" cy="616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0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528F7B-8654-4BEC-AA18-3100FAA29E62}"/>
              </a:ext>
            </a:extLst>
          </p:cNvPr>
          <p:cNvSpPr txBox="1">
            <a:spLocks/>
          </p:cNvSpPr>
          <p:nvPr/>
        </p:nvSpPr>
        <p:spPr>
          <a:xfrm>
            <a:off x="-202019" y="-222091"/>
            <a:ext cx="2809461" cy="10396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French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432CE9-D24D-43C4-9212-9422DA432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43" y="489795"/>
            <a:ext cx="9906907" cy="629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59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061B23-AE38-4788-951E-076D8C0DB8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09461" cy="10396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History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2450A2-D3F2-4C5B-BCC5-64FCB9F8D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690" y="373681"/>
            <a:ext cx="9010460" cy="61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0069CB5-C622-497E-8CCA-921F7FF8909E}"/>
              </a:ext>
            </a:extLst>
          </p:cNvPr>
          <p:cNvSpPr txBox="1">
            <a:spLocks/>
          </p:cNvSpPr>
          <p:nvPr/>
        </p:nvSpPr>
        <p:spPr>
          <a:xfrm>
            <a:off x="-185531" y="0"/>
            <a:ext cx="2809461" cy="10396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Music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29D206-6330-4ABF-BCB6-8F3C9B7F9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783" y="449322"/>
            <a:ext cx="8390347" cy="59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24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CE220A-ED0B-4C01-AAA3-FC865B249F73}"/>
              </a:ext>
            </a:extLst>
          </p:cNvPr>
          <p:cNvSpPr txBox="1"/>
          <p:nvPr/>
        </p:nvSpPr>
        <p:spPr>
          <a:xfrm>
            <a:off x="2205872" y="320511"/>
            <a:ext cx="7843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/>
              <a:t>PE Organiser – Y3 </a:t>
            </a:r>
          </a:p>
          <a:p>
            <a:pPr algn="ctr"/>
            <a:r>
              <a:rPr lang="en-GB" sz="3600" u="sng" dirty="0"/>
              <a:t>Autumn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03112F-838C-4C42-82D0-2A5221E91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73" y="209271"/>
            <a:ext cx="11453853" cy="64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1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AFC0C8-72BC-4769-B28D-EF92FB7AB365}"/>
              </a:ext>
            </a:extLst>
          </p:cNvPr>
          <p:cNvSpPr txBox="1">
            <a:spLocks/>
          </p:cNvSpPr>
          <p:nvPr/>
        </p:nvSpPr>
        <p:spPr>
          <a:xfrm>
            <a:off x="-344556" y="0"/>
            <a:ext cx="2809461" cy="10396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PSHE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A167DA-5B22-4A2A-9E70-4AEC250BB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677" y="208545"/>
            <a:ext cx="9191715" cy="644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82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1CA25-71E6-4DE4-95D1-62B258CA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A52DF-D350-4020-B3BD-442389E1D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C747C4-2BDD-45FF-B863-533AAFB52C3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149626" cy="1039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D3300E-BB51-4327-8353-91CB620DA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772" y="365125"/>
            <a:ext cx="5397351" cy="61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32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24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Year 3 Knowledge Organisers  Autumn 1  2023</vt:lpstr>
      <vt:lpstr>DT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Knowledge Organisers  Autumn 2  2022</dc:title>
  <dc:creator>L Goodwin</dc:creator>
  <cp:lastModifiedBy>kfoster</cp:lastModifiedBy>
  <cp:revision>11</cp:revision>
  <dcterms:created xsi:type="dcterms:W3CDTF">2022-11-09T11:20:42Z</dcterms:created>
  <dcterms:modified xsi:type="dcterms:W3CDTF">2023-09-04T14:02:06Z</dcterms:modified>
</cp:coreProperties>
</file>