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732D-CEF9-4298-B59F-A05BB7E12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BF08D-B902-45BD-87C7-EDCB6AD96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2F18-21E3-45B2-AF6F-337E50F2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040AB-FF39-40D9-97B7-91AE9408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4B43A-DB10-4155-AC52-79953BD4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7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B385-2886-4701-9FE9-16E2F88E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9E59C-16E1-4352-878C-3775FE284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AEE1A-032C-41B6-9A61-0C1F4E58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227C4-15D9-4239-9A4F-12AF397E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087C0-DC61-4BCC-A3BE-87C0BF7A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0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DE21D-95F5-4C10-B251-0AD8E941A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D1C73-B7E9-4503-8C81-0F8920A4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7278-59B7-45C0-B245-31D67240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D2312-335F-44FD-82CA-22859FC9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5A3F4-8FBF-4322-9722-A1155450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13C9-D108-4DBA-8E75-903FC978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4D1AD-DBBE-4EED-9415-128D4A7B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713A1-0AD2-4E6D-B579-F206DBC3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80A1-B5AC-45B3-8E83-D270D3AB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2C402-0305-405E-9989-702E2F6C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25D6-A533-4B47-AEA2-3352FB0E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5885E-43E9-491E-AB6B-05F35495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0F14E-8155-48B5-B956-97F93B96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EC41-D530-45AD-ACE4-C7C28277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AF59-ED1D-4886-B923-D04B1CE2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5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A736-A078-4667-8214-276AF80F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4DD0-F8FB-45F2-BABB-594CAD29C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3AE76-F4ED-4207-ADB4-04C5F02E0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3B651-5565-4023-9F6D-9D9E1AD3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2EA8B-4E71-4DEA-A7A8-A259977C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8A13-7B61-4034-A961-635F9106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7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C292-A560-4D37-9B3D-358E7455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EC4E-9238-43CB-9228-0FF43E420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95668-E86A-4AD1-A0D8-139FBE0B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48C4F-C5E8-4192-A5CF-DC0F802E4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48608-FB88-4B89-A97D-199F0879D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77A0C-7C3D-414A-92DD-25E4247F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0F4B0-4470-492A-87AE-B9D40DFD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5466D-DD72-4C27-949C-641A4B04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1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24DD-563E-4D32-A754-B45BD9DE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9B69D-9348-4127-87EE-A9677ABC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A3CAC-3B2F-4B83-A246-421BD3AC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FE16-C843-4286-9C2E-DA48AC8A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0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DFD84-A6DA-48B4-88C9-37380824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B7D80-4FCD-4545-8A7B-8DC64EE6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45736-48DC-461D-84CC-23889702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8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C9FB-FF82-44C0-B794-E607DCED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7972-6616-4FAB-A247-165BF9C6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D8050-826B-4E1C-95F9-F61F8A646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022AD-0DF6-4BE9-8E53-F56FCE5B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36F54-5D7D-43B4-AAC2-F1E42345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0D84-2D81-4F9F-9EFE-048CCC31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9A95-7652-492E-B375-FA618942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D86C1-FD44-444E-A2F0-BD07D3FC0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4C201-CAE3-4879-97AB-B884F4030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D6873-ADEA-4065-BC82-622D6AFD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04E24-F314-4881-A41F-CEADFA8E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55DF0-709D-4563-B3D1-02260501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03169-B3B8-44E5-A71C-CC966424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374F8-BA63-4460-8752-F4E5B8ABC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EABE-5CA4-45B5-B0C1-5F79BD2BB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71FD-414F-40D0-8390-79032DB8769D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C2B8-BF05-46DC-9E80-B9210EA31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6DCF-2FF7-43D5-8109-A5975E7F1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F898-189B-4ED6-9AD3-A046029CB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2F03-C0DC-4F3E-A6A9-BCD11E701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Music Knowledge Organisers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A6571-01E3-43EA-AD2F-A24676537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Autumn 1</a:t>
            </a:r>
          </a:p>
        </p:txBody>
      </p:sp>
    </p:spTree>
    <p:extLst>
      <p:ext uri="{BB962C8B-B14F-4D97-AF65-F5344CB8AC3E}">
        <p14:creationId xmlns:p14="http://schemas.microsoft.com/office/powerpoint/2010/main" val="226248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1AB17-F102-4A69-B316-2AAF14CAA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3" t="15792" r="21141" b="11328"/>
          <a:stretch/>
        </p:blipFill>
        <p:spPr>
          <a:xfrm>
            <a:off x="1421907" y="131364"/>
            <a:ext cx="9348186" cy="65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F8FD8-88DF-400A-92B5-8198E5FA2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1" t="16181" r="21141" b="11327"/>
          <a:stretch/>
        </p:blipFill>
        <p:spPr>
          <a:xfrm>
            <a:off x="1333130" y="74022"/>
            <a:ext cx="9525740" cy="67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73479-8E96-470C-9BE7-FADDE68A1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5" t="15663" r="20777" b="11068"/>
          <a:stretch/>
        </p:blipFill>
        <p:spPr>
          <a:xfrm>
            <a:off x="1275425" y="26948"/>
            <a:ext cx="9641149" cy="68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9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BED94-A083-49A6-8CCA-3D426A91B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3" t="15663" r="20995" b="11068"/>
          <a:stretch/>
        </p:blipFill>
        <p:spPr>
          <a:xfrm>
            <a:off x="1368641" y="84393"/>
            <a:ext cx="9454718" cy="66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D35867-0450-4C9E-B76B-B6CDCFA5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8" t="15534" r="20704" b="11198"/>
          <a:stretch/>
        </p:blipFill>
        <p:spPr>
          <a:xfrm>
            <a:off x="1284302" y="33213"/>
            <a:ext cx="9623395" cy="67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7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6ACE53-857F-4C45-8E80-45E3FFA06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1" t="15534" r="20777" b="11198"/>
          <a:stretch/>
        </p:blipFill>
        <p:spPr>
          <a:xfrm>
            <a:off x="1328691" y="56128"/>
            <a:ext cx="9534617" cy="67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Music Knowledge Organisers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Knowledge Organisers</dc:title>
  <dc:creator>Jenny Broughton</dc:creator>
  <cp:lastModifiedBy>Jenny Broughton</cp:lastModifiedBy>
  <cp:revision>2</cp:revision>
  <dcterms:created xsi:type="dcterms:W3CDTF">2023-09-15T15:08:03Z</dcterms:created>
  <dcterms:modified xsi:type="dcterms:W3CDTF">2023-09-15T15:08:28Z</dcterms:modified>
</cp:coreProperties>
</file>