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</p:sldIdLst>
  <p:sldSz cx="9144000" cy="5143500" type="screen16x9"/>
  <p:notesSz cx="6858000" cy="9144000"/>
  <p:embeddedFontLst>
    <p:embeddedFont>
      <p:font typeface="Comic Neue" panose="020B0604020202020204" charset="0"/>
      <p:regular r:id="rId18"/>
      <p:bold r:id="rId19"/>
      <p:italic r:id="rId20"/>
      <p:boldItalic r:id="rId21"/>
    </p:embeddedFont>
    <p:embeddedFont>
      <p:font typeface="Luckiest Guy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c6dddfe7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c6dddfe7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68c6dde142cd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68c6dde142cd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68c6dde199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68c6dde199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8c6dde1b119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8c6dde1b119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c6dde00b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c6dde00b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8c6dde025c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8c6dde025c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8c6dde03d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8c6dde03d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8c6dde056cc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8c6dde056cc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8c6dde083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8c6dde083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68c6dde09f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68c6dde09f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68c6dde0b656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68c6dde0b656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8c6dde10019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8c6dde10019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 OUTSIDERS: EVERYONE BELONGS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Celebrating Diversity and Inclusion in Our School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ARE FLAGS IMPORTANT?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Flags Show?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Flags can show where people are from and what they are proud of.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During the Women's World Cup, lots of people waved flags to cheer for their teams.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Did you see any flags during the football matches?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DO WE SAY?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Our School Says: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is welcome here.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are kind to people from every country.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learn together and help each other.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do you think this is important for our school?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NO OUTSIDERS?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 Outsiders Means: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 one is left out.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Everyone belongs, no matter where they come from.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We celebrate differences and work together.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Which British value do you think this shows?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LOOKING AT THE PICTURE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see?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Look closely at the picture. What stands out to you?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Can you spot different shapes, colours, or patterns?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think this picture is about?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artwork was made by an artist called Fliss.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PATTERNS AND FLAGS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Patterns on the School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walls and windows are made from lots of different flags.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Some flags might look familiar to you!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Can you recognise any of the flags? Which ones do you see?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A FLAG?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Flags Around the World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 flag is a special piece of cloth with colours and shapes that stands for a country or group.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People use flags to show where they are from or what they believe in.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Where have you seen flags before?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WHY SO MANY FLAGS?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28575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Fliss used many flags to show lots of different countries in her art.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She wanted to celebrate all the colours and cultures.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686300" y="314325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One flag limits representation; more flags show diverse people uniting.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LIVING LIFE IN COLOUR</a:t>
            </a:r>
            <a:endParaRPr sz="3250" b="1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Fliss Says: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“I live my life in colour, and this image is a celebration of that spirit.”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think it means to live your life in colour? How do colours make you feel?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WHAT DOES IT MEAN?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Every Colour and Culture Has a Place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picture shows that everyone is welcome, no matter where they come from.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2000"/>
              <a:buFont typeface="Comic Neue"/>
              <a:buChar char="●"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Different flags mean different people, but together, they make something beautiful.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do you think it means when we say, "Where every colour and culture has a place"?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FLAGS IN THE PICTURE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Pakistan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green and white flag with a crescent and star.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321183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Poland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red and white flag, simple and bright.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United Kingdom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The Union Jack, with red, white, and blue.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142875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435483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/>
          <p:nvPr/>
        </p:nvSpPr>
        <p:spPr>
          <a:xfrm>
            <a:off x="7292340" y="91440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D903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MORE FLAGS SHOWN</a:t>
            </a:r>
            <a:endParaRPr sz="29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142875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Romania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Blue, yellow, and red stripes standing tall.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435483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5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321183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India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Orange, white, and green with a blue wheel.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7292340" y="91440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6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China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Red with yellow stars shining bright.</a:t>
            </a:r>
            <a:endParaRPr sz="20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4" ma:contentTypeDescription="Create a new document." ma:contentTypeScope="" ma:versionID="eb4593424dad19f1776ebd5d277c50f3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941ab7da24f07566b856abd75da1e066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FB0AEF-0E8C-45DB-BDCA-A642F2E3F803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d9e0268-cdbd-4001-81c9-d905661c1655"/>
    <ds:schemaRef ds:uri="http://schemas.microsoft.com/office/infopath/2007/PartnerControls"/>
    <ds:schemaRef ds:uri="http://www.w3.org/XML/1998/namespace"/>
    <ds:schemaRef ds:uri="e79cc967-056c-48f0-86fc-930f2c0d0f59"/>
    <ds:schemaRef ds:uri="938f4116-1e7f-4d6c-8a11-d521f453f4eb"/>
  </ds:schemaRefs>
</ds:datastoreItem>
</file>

<file path=customXml/itemProps2.xml><?xml version="1.0" encoding="utf-8"?>
<ds:datastoreItem xmlns:ds="http://schemas.openxmlformats.org/officeDocument/2006/customXml" ds:itemID="{96D0C512-276B-40C6-A78E-9DA6A39B0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34C098-7876-4D3C-A13C-D4800879B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cc967-056c-48f0-86fc-930f2c0d0f59"/>
    <ds:schemaRef ds:uri="938f4116-1e7f-4d6c-8a11-d521f453f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516</Words>
  <Application>Microsoft Office PowerPoint</Application>
  <PresentationFormat>On-screen Show (16:9)</PresentationFormat>
  <Paragraphs>68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mistryn</dc:creator>
  <cp:lastModifiedBy>Nitin Mistry</cp:lastModifiedBy>
  <cp:revision>2</cp:revision>
  <dcterms:modified xsi:type="dcterms:W3CDTF">2025-09-26T13:57:02Z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