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5143500" type="screen16x9"/>
  <p:notesSz cx="6858000" cy="9144000"/>
  <p:embeddedFontLst>
    <p:embeddedFont>
      <p:font typeface="Lilita One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8cb134892fd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8cb134892fd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68cb1349c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68cb1349c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68cb1349d8a4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68cb1349d8a4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68cb134a0ecf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68cb134a0ecf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68cb134a38fe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68cb134a38fe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68cb134a48ba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68cb134a48ba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68cb134a89cb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68cb134a89cb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68cb134ab46d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68cb134ab46d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8cb1348b6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8cb1348b6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8cb1348d2bb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8cb1348d2bb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8cb1348f08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8cb1348f08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68cb1349148b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68cb1349148b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68cb13492b6d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68cb13492b6d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8cb134968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8cb134968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68cb1349806b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68cb1349806b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68cb134997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68cb134997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hyperlink" Target="https://www.youtube.com/watch?v=vRv7GAkfj4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NO OUTSIDERS: THE STORY OF LARRY AND LEVI</a:t>
            </a:r>
            <a:endParaRPr sz="3250" b="1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Learning About Kindness and Belonging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LEVI’S HAPPY CRY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A Special Moment</a:t>
            </a:r>
            <a:endParaRPr sz="25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When Levi got the pyjamas, he hugged them and did a happy cry. He said Larry was nice and his heart was filled with joy.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371600"/>
            <a:ext cx="41719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914400"/>
            <a:ext cx="417195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WHAT DID LEVI LEARN?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33" name="Google Shape;133;p23"/>
          <p:cNvSpPr txBox="1"/>
          <p:nvPr/>
        </p:nvSpPr>
        <p:spPr>
          <a:xfrm>
            <a:off x="285750" y="28575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Speak Up</a:t>
            </a:r>
            <a:endParaRPr sz="20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Levi learned it's okay to tell someone when you feel upset.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4686300" y="24003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People Care</a:t>
            </a:r>
            <a:endParaRPr sz="20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He found out that people want to help and care about him.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371600"/>
            <a:ext cx="41719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914400"/>
            <a:ext cx="417195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WHAT CAN WE LEARN?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285750" y="28575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Be Kind</a:t>
            </a:r>
            <a:endParaRPr sz="20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can help others feel included, just like Larry did.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43" name="Google Shape;143;p24"/>
          <p:cNvSpPr txBox="1"/>
          <p:nvPr/>
        </p:nvSpPr>
        <p:spPr>
          <a:xfrm>
            <a:off x="4686300" y="24003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No Outsiders</a:t>
            </a:r>
            <a:endParaRPr sz="20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Everyone should feel like they belong, no matter what.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0000" y="914400"/>
            <a:ext cx="66040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>
            <a:hlinkClick r:id="rId4"/>
          </p:cNvPr>
          <p:cNvSpPr/>
          <p:nvPr/>
        </p:nvSpPr>
        <p:spPr>
          <a:xfrm>
            <a:off x="4014788" y="2214563"/>
            <a:ext cx="1114500" cy="1114500"/>
          </a:xfrm>
          <a:prstGeom prst="ellipse">
            <a:avLst/>
          </a:prstGeom>
          <a:solidFill>
            <a:srgbClr val="FF0000">
              <a:alpha val="80000"/>
            </a:srgbClr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9" b="1">
                <a:solidFill>
                  <a:srgbClr val="FFFFFF"/>
                </a:solidFill>
              </a:rPr>
              <a:t>▶</a:t>
            </a:r>
            <a:endParaRPr sz="3509" b="1">
              <a:solidFill>
                <a:srgbClr val="FFFFFF"/>
              </a:solidFill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KINDNESS AND INCLUSION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DISCUSS! ​🤷‍♀️​ ​💁‍♂️​ ​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💬​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58" name="Google Shape;158;p26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Being a Friend</a:t>
            </a:r>
            <a:endParaRPr sz="2000" b="1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Imagine you see someone in our class feeling </a:t>
            </a:r>
            <a:r>
              <a:rPr lang="en" sz="2000" b="1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left out</a:t>
            </a: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or sad, just like Levi. What could you do or say to help them feel </a:t>
            </a:r>
            <a:r>
              <a:rPr lang="en" sz="2000" b="1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included</a:t>
            </a: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 and happy?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DISCUSS! ​🤷‍♀️​ ​💁‍♂️​ ​</a:t>
            </a:r>
            <a:r>
              <a:rPr lang="en" sz="29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💬​</a:t>
            </a:r>
            <a:endParaRPr sz="29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You might have said...</a:t>
            </a:r>
            <a:endParaRPr sz="2000" b="1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 would ask them to come and play with me.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 could tell a teacher if I wasn't sure what to do.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040F0F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I would smile at them and say hello.</a:t>
            </a:r>
            <a:endParaRPr sz="2000">
              <a:solidFill>
                <a:srgbClr val="040F0F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​✅​</a:t>
            </a:r>
            <a:endParaRPr sz="36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285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SUMMARY: NO OUTSIDERS</a:t>
            </a:r>
            <a:endParaRPr sz="3250" b="1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What Did We Learn?</a:t>
            </a:r>
            <a:endParaRPr sz="25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Larry showed kindness and made sure Levi felt included.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Levi learned it’s okay to speak up when you need help.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 can all help make sure there are no outsiders in our school.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Let’s remember to be kind and help everyone belong!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WHO ARE THEY?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Looking at the Picture</a:t>
            </a:r>
            <a:endParaRPr sz="25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457200" lvl="0" indent="-355600" algn="l" rtl="0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Who do you see in this picture?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Where do you think they are going or coming from?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2000"/>
              <a:buFont typeface="LXGW WenKai TC"/>
              <a:buChar char="●"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What is behind them?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Let's think about what their roles might be in a story.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MEET LARRY FARRISH JNR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Larry's Job</a:t>
            </a:r>
            <a:endParaRPr sz="25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Larry is a school bus driver in Louisville, Kentucky, USA. Every day, he drives children to school and gets to know them as they ride the bus together.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GETTING TO KNOW THE CHILDREN</a:t>
            </a:r>
            <a:endParaRPr sz="3250" b="1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Why Does Larry Know the Children?</a:t>
            </a:r>
            <a:endParaRPr sz="25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Larry sees the same children every day. He notices their smiles, their moods, and when something is different. He cares about how they feel.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LEVI’S SAD DAY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What Happened to Levi?</a:t>
            </a:r>
            <a:endParaRPr sz="25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One morning, Larry saw Levi looking upset. Levi was sitting on the ground with a jacket over his head, instead of smiling and waiting for the bus.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144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4859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HOW MIGHT LEVI FEEL?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28575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Shy</a:t>
            </a:r>
            <a:endParaRPr sz="20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Levi might feel shy because he doesn't want anyone to see him.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3211830" y="24003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Upset</a:t>
            </a:r>
            <a:endParaRPr sz="20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He could be feeling sad or left out.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6149340" y="29718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Worried</a:t>
            </a:r>
            <a:endParaRPr sz="20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Maybe Levi is worried about something at school.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PYJAMA DAY SURPRISE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What is Pyjama Day?</a:t>
            </a:r>
            <a:endParaRPr sz="25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Pyjama Day is a fun school event where everyone wears their pyjamas instead of normal clothes. But Levi was upset because he didn't have any pyjamas to wear.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LARRY WANTS TO HELP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Larry’s Big Heart</a:t>
            </a:r>
            <a:endParaRPr sz="25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Larry saw Levi was sad. He wanted to help Levi feel included and happy, so he decided to do something kind after dropping the children at school.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171450" y="2400300"/>
            <a:ext cx="44007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F37A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1"/>
          <p:cNvSpPr/>
          <p:nvPr/>
        </p:nvSpPr>
        <p:spPr>
          <a:xfrm>
            <a:off x="4572000" y="2400300"/>
            <a:ext cx="44007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F37A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417195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300" y="800100"/>
            <a:ext cx="417195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>
                <a:solidFill>
                  <a:srgbClr val="FEE151"/>
                </a:solidFill>
                <a:latin typeface="Lilita One"/>
                <a:ea typeface="Lilita One"/>
                <a:cs typeface="Lilita One"/>
                <a:sym typeface="Lilita One"/>
              </a:rPr>
              <a:t>HOW LARRY HELPED</a:t>
            </a:r>
            <a:endParaRPr sz="2900">
              <a:solidFill>
                <a:srgbClr val="FEE151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285750" y="28575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Went Shopping</a:t>
            </a:r>
            <a:endParaRPr sz="20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Larry drove to a shop and bought two pairs of pyjamas for Levi.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4686300" y="28575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Back to School</a:t>
            </a:r>
            <a:endParaRPr sz="2000" b="1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2000">
                <a:solidFill>
                  <a:srgbClr val="BCEEFD"/>
                </a:solidFill>
                <a:latin typeface="LXGW WenKai TC"/>
                <a:ea typeface="LXGW WenKai TC"/>
                <a:cs typeface="LXGW WenKai TC"/>
                <a:sym typeface="LXGW WenKai TC"/>
              </a:rPr>
              <a:t>He took the pyjamas to the school office for Levi.</a:t>
            </a:r>
            <a:endParaRPr sz="2000">
              <a:solidFill>
                <a:srgbClr val="BCEEFD"/>
              </a:solidFill>
              <a:latin typeface="LXGW WenKai TC"/>
              <a:ea typeface="LXGW WenKai TC"/>
              <a:cs typeface="LXGW WenKai TC"/>
              <a:sym typeface="LXGW WenKai T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cc967-056c-48f0-86fc-930f2c0d0f59">
      <Terms xmlns="http://schemas.microsoft.com/office/infopath/2007/PartnerControls"/>
    </lcf76f155ced4ddcb4097134ff3c332f>
    <TaxCatchAll xmlns="938f4116-1e7f-4d6c-8a11-d521f453f4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95CF6B4C16240B18D8103D0121AF1" ma:contentTypeVersion="14" ma:contentTypeDescription="Create a new document." ma:contentTypeScope="" ma:versionID="eb4593424dad19f1776ebd5d277c50f3">
  <xsd:schema xmlns:xsd="http://www.w3.org/2001/XMLSchema" xmlns:xs="http://www.w3.org/2001/XMLSchema" xmlns:p="http://schemas.microsoft.com/office/2006/metadata/properties" xmlns:ns2="e79cc967-056c-48f0-86fc-930f2c0d0f59" xmlns:ns3="938f4116-1e7f-4d6c-8a11-d521f453f4eb" targetNamespace="http://schemas.microsoft.com/office/2006/metadata/properties" ma:root="true" ma:fieldsID="941ab7da24f07566b856abd75da1e066" ns2:_="" ns3:_="">
    <xsd:import namespace="e79cc967-056c-48f0-86fc-930f2c0d0f59"/>
    <xsd:import namespace="938f4116-1e7f-4d6c-8a11-d521f453f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cc967-056c-48f0-86fc-930f2c0d0f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4c00361-ab0f-4199-9c0b-774c3da747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f4116-1e7f-4d6c-8a11-d521f453f4e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584cf1-02bb-440f-84e8-da06bd77ecde}" ma:internalName="TaxCatchAll" ma:showField="CatchAllData" ma:web="938f4116-1e7f-4d6c-8a11-d521f453f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44E7EF-54C1-4F2E-AE04-EF8242B240CB}">
  <ds:schemaRefs>
    <ds:schemaRef ds:uri="http://schemas.microsoft.com/office/2006/metadata/properties"/>
    <ds:schemaRef ds:uri="http://schemas.microsoft.com/office/infopath/2007/PartnerControls"/>
    <ds:schemaRef ds:uri="e79cc967-056c-48f0-86fc-930f2c0d0f59"/>
    <ds:schemaRef ds:uri="938f4116-1e7f-4d6c-8a11-d521f453f4eb"/>
  </ds:schemaRefs>
</ds:datastoreItem>
</file>

<file path=customXml/itemProps2.xml><?xml version="1.0" encoding="utf-8"?>
<ds:datastoreItem xmlns:ds="http://schemas.openxmlformats.org/officeDocument/2006/customXml" ds:itemID="{7D0271DE-D2BE-4FBA-AA44-0B48597237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29501B-B52C-4AED-86E7-5B4A0C821A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9cc967-056c-48f0-86fc-930f2c0d0f59"/>
    <ds:schemaRef ds:uri="938f4116-1e7f-4d6c-8a11-d521f453f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2025-09-26T13:55:36Z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0x010100A3F95CF6B4C16240B18D8103D0121AF1</vt:lpwstr>
  </property>
</Properties>
</file>