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F915A-7BEE-403A-B95C-C1C0AFF632C5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13118-4AFE-4312-BAA1-65F81AC06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7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00A794-E273-4155-B335-06DFF58C83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7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96306-18C5-4F06-92ED-BE79AEE53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95664-0311-4F3D-A2FD-F0F99C936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CCB95-F425-4C02-9442-F7BD5994B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92E3E-BD4F-4C49-B924-3CBBBA0C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AA522-84A7-4482-A4F9-3D2A93B9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5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8BBE-B232-47BA-94B8-58A209B2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9FBF2-489E-4A4A-8B4E-A0A58AF00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BB684-3466-4214-B021-496F8FCB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5F96-D77D-40A5-BC03-20A5ADF4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7CD07-1BF4-4A06-A8AB-C25C3D54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07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413A2-1B1E-4147-BD85-DEEC688D1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996B3-7FCF-4163-AAFF-5687CC3A7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E6319-672F-4B27-AD0F-2F5B816B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C2F1C-21BF-4928-AAD4-5449D0F08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0D388-093C-4A89-91EA-051EE54C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2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3A41-6D73-474E-BE12-236B5FC1E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BA53-F83D-4247-B395-5B65605F1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A3BB2-DAFB-4C3F-A896-F6F47E80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CCCE2-9489-4B0E-87DB-722C749A2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19E31-210E-40F7-9369-B0FC2E6A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8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3966-76FF-4BF9-BF72-9A2071445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401FA-5811-4728-A73E-3F578F37E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281AD-5916-40DA-B41C-96CB017E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CD36A-9378-4A22-B2FF-00D5D9DF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86029-2624-4EAE-940E-7266033F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5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B096-3871-4208-B21A-C3B7F648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D132-AEE2-4316-BC7E-CBB4549A5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83953-32D9-4429-9BD9-E8DD8CE7C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1D677-6130-4CC0-A904-370A5D16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81F72-A05E-427D-A679-5CA198FD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81981-6E3B-4109-85FF-46175FB4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510F-9240-4B46-A256-78D4FCA3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906F0-64F9-4455-A99D-2B8FFE2B2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AB214-8F43-4D7E-BD9E-93C5EBB75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1BE98-5C71-43C4-8D00-ACB34DBF1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9BBCA-7BF5-4723-8F0D-079A0871D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FC4D3-F4BE-4B86-B948-4C5C44F0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4DEC4E-0B42-451B-BD9C-477DA1BC7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6FB8FF-6AD8-492A-932A-2769695E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3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D05D-8F45-43A3-AB01-587AD0147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A3D990-379B-4815-A44A-7555295A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22EBA-CCA1-4DD8-BC62-731D4DE11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C7AD2F-481C-428C-9B9A-6EF728FF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8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94EC4D-83D7-4FB8-A33D-16E16796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9D3C5-9212-4CDC-A7AA-824FCF60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3D8A0-1C05-4E06-A282-B1460240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8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5A6B-58D6-404A-89CC-2D8DCACF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16DE4-56AF-4672-9BCB-F27E7FAC2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B9D70-CC8E-4462-B584-A36915865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4FF66-8929-4237-9B9F-F9509C3A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B9E0F-720A-4037-991D-E37BB4F2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18BC8-B70E-4604-AB70-6517F83B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02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53771-A117-4F46-B9B7-E894C8B0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AE2CC-C945-4696-AC3A-717D3CCCD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FC154-D58B-4D84-9067-58672B26C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AD638-CAEA-4DB7-81FE-D3B298C6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F7FF7-6D45-4B83-8BB6-4F223FA9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A6C4F-F7A4-4D68-861D-5D18AEEB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5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22F5D-5619-4754-9864-A30DF2E1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B3468-BED3-4E30-8203-04DEFB10E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FEC54-1509-4507-920E-80BA5B340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2DF4-02C7-4440-BF55-32A27D137492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4FBEE-0020-47AE-9F13-0D979AA5C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C372E-B07D-4A53-923C-A0612C422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BEA4-B287-4292-8FBA-9C914407C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6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05432"/>
            <a:ext cx="659130" cy="159402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100" spc="150" dirty="0">
                <a:solidFill>
                  <a:srgbClr val="FF0000"/>
                </a:solidFill>
                <a:latin typeface="Impact"/>
                <a:cs typeface="Impact"/>
              </a:rPr>
              <a:t>PE</a:t>
            </a:r>
            <a:endParaRPr lang="en-GB" sz="5100" spc="150" dirty="0">
              <a:solidFill>
                <a:srgbClr val="FF0000"/>
              </a:solidFill>
              <a:latin typeface="Impact"/>
              <a:cs typeface="Impact"/>
            </a:endParaRPr>
          </a:p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GB" sz="5100" spc="150" dirty="0">
                <a:solidFill>
                  <a:srgbClr val="FF0000"/>
                </a:solidFill>
                <a:latin typeface="Impact"/>
                <a:cs typeface="Impact"/>
              </a:rPr>
              <a:t>A</a:t>
            </a:r>
            <a:endParaRPr sz="5100" dirty="0">
              <a:solidFill>
                <a:srgbClr val="FF0000"/>
              </a:solidFill>
              <a:latin typeface="Impact"/>
              <a:cs typeface="Impac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040130" y="304800"/>
          <a:ext cx="10363200" cy="5970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733">
                <a:tc>
                  <a:txBody>
                    <a:bodyPr/>
                    <a:lstStyle/>
                    <a:p>
                      <a:pPr marL="36195">
                        <a:lnSpc>
                          <a:spcPts val="1764"/>
                        </a:lnSpc>
                      </a:pPr>
                      <a:r>
                        <a:rPr sz="1600" b="1" u="heavy" spc="-1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764"/>
                        </a:lnSpc>
                      </a:pP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8698">
                <a:tc>
                  <a:txBody>
                    <a:bodyPr/>
                    <a:lstStyle/>
                    <a:p>
                      <a:pPr marL="36195" algn="ctr">
                        <a:lnSpc>
                          <a:spcPts val="2255"/>
                        </a:lnSpc>
                      </a:pPr>
                      <a:r>
                        <a:rPr lang="en-GB"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EYFS/</a:t>
                      </a:r>
                    </a:p>
                    <a:p>
                      <a:pPr marL="36195" algn="ctr">
                        <a:lnSpc>
                          <a:spcPts val="2255"/>
                        </a:lnSpc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16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Multi Skills/ Ball Skills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Personal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Dance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Social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Gymnastics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Cognitive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Team Games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Creative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Net and wall games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Physical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Striking/fielding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Health and Fitness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638">
                <a:tc>
                  <a:txBody>
                    <a:bodyPr/>
                    <a:lstStyle/>
                    <a:p>
                      <a:pPr marL="36195" algn="ctr">
                        <a:lnSpc>
                          <a:spcPts val="2260"/>
                        </a:lnSpc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16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Multi Skills/ Ball Skills </a:t>
                      </a:r>
                    </a:p>
                    <a:p>
                      <a:pPr algn="ctr"/>
                      <a:r>
                        <a:rPr lang="en-GB" sz="1400" dirty="0"/>
                        <a:t> </a:t>
                      </a:r>
                    </a:p>
                    <a:p>
                      <a:pPr algn="ctr"/>
                      <a:r>
                        <a:rPr lang="en-GB" sz="1400" dirty="0"/>
                        <a:t>Personal skills</a:t>
                      </a: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Dance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Social skills</a:t>
                      </a: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Gymnastics </a:t>
                      </a:r>
                      <a:endParaRPr lang="en-GB" sz="1400" dirty="0"/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Cognitive skills</a:t>
                      </a: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Team Games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Creative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Net and wall games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Physical skills</a:t>
                      </a: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Striking/ Fielding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Health and Fitness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698">
                <a:tc>
                  <a:txBody>
                    <a:bodyPr/>
                    <a:lstStyle/>
                    <a:p>
                      <a:pPr marL="36195" algn="ctr">
                        <a:lnSpc>
                          <a:spcPts val="2395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Cross Country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Personal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Dance 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Social skills 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Gymnastics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Cognitive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Hockey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Creative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Badminton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Physical skills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Athletics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Health and Fitness skills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571">
                <a:tc>
                  <a:txBody>
                    <a:bodyPr/>
                    <a:lstStyle/>
                    <a:p>
                      <a:pPr marL="36195" algn="ctr">
                        <a:lnSpc>
                          <a:spcPts val="2265"/>
                        </a:lnSpc>
                      </a:pPr>
                      <a:r>
                        <a:rPr sz="1600" b="1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spc="-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8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Cross Country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Personal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Dance  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Social skills </a:t>
                      </a: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Gymnastics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Cognitive skills</a:t>
                      </a: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Hockey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Creative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Badminton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Physical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Athletics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Health and Fitness skills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500">
                <a:tc>
                  <a:txBody>
                    <a:bodyPr/>
                    <a:lstStyle/>
                    <a:p>
                      <a:pPr marL="36195" algn="ctr">
                        <a:lnSpc>
                          <a:spcPts val="2265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Cross Country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Personal skills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Dance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Social skills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Gymnastics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Cognitive skills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Hockey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Creative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Badminton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Physical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Athletics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Health and Fitness skills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508">
                <a:tc>
                  <a:txBody>
                    <a:bodyPr/>
                    <a:lstStyle/>
                    <a:p>
                      <a:pPr marL="36195" algn="ctr">
                        <a:lnSpc>
                          <a:spcPts val="2270"/>
                        </a:lnSpc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Cross Country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Personal skills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Dance 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Social skills </a:t>
                      </a: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Gymnastics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Cognitive skills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Hockey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Creative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Badminton 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Physical skills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Athletics</a:t>
                      </a:r>
                    </a:p>
                    <a:p>
                      <a:pPr algn="ctr"/>
                      <a:endParaRPr lang="en-GB" sz="1400" dirty="0"/>
                    </a:p>
                    <a:p>
                      <a:pPr algn="ctr"/>
                      <a:r>
                        <a:rPr lang="en-GB" sz="1400" dirty="0"/>
                        <a:t>Health and Fitness skills 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51870" y="105433"/>
            <a:ext cx="895603" cy="11137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125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Goodwin</dc:creator>
  <cp:lastModifiedBy>L Goodwin</cp:lastModifiedBy>
  <cp:revision>1</cp:revision>
  <dcterms:created xsi:type="dcterms:W3CDTF">2023-09-04T08:54:47Z</dcterms:created>
  <dcterms:modified xsi:type="dcterms:W3CDTF">2023-09-04T08:55:08Z</dcterms:modified>
</cp:coreProperties>
</file>