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E91D-B417-4F2E-9347-33609564992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EB0B-97CF-4A0C-9498-156B76AB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7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E91D-B417-4F2E-9347-33609564992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EB0B-97CF-4A0C-9498-156B76AB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84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E91D-B417-4F2E-9347-33609564992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EB0B-97CF-4A0C-9498-156B76AB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92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E91D-B417-4F2E-9347-33609564992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EB0B-97CF-4A0C-9498-156B76AB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31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E91D-B417-4F2E-9347-33609564992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EB0B-97CF-4A0C-9498-156B76AB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93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E91D-B417-4F2E-9347-33609564992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EB0B-97CF-4A0C-9498-156B76AB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8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E91D-B417-4F2E-9347-33609564992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EB0B-97CF-4A0C-9498-156B76AB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50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E91D-B417-4F2E-9347-33609564992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EB0B-97CF-4A0C-9498-156B76AB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16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E91D-B417-4F2E-9347-33609564992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EB0B-97CF-4A0C-9498-156B76AB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79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E91D-B417-4F2E-9347-33609564992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EB0B-97CF-4A0C-9498-156B76AB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74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E91D-B417-4F2E-9347-33609564992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EB0B-97CF-4A0C-9498-156B76AB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14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0E91D-B417-4F2E-9347-33609564992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CEB0B-97CF-4A0C-9498-156B76ABF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12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BDD5-C760-4C4E-94E5-2C254CDE57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323E4-EC8D-4428-A6D9-A24824D7D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85BDE8-B978-4A07-9BD0-678ECEB47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06" y="0"/>
            <a:ext cx="10040471" cy="67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5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BDD5-C760-4C4E-94E5-2C254CDE57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323E4-EC8D-4428-A6D9-A24824D7D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3C923-8CEF-4F14-95A6-4139B9B8F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71" y="1"/>
            <a:ext cx="1006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1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BDD5-C760-4C4E-94E5-2C254CDE57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323E4-EC8D-4428-A6D9-A24824D7D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835D8-E390-4E22-8792-BA444D464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40" y="72063"/>
            <a:ext cx="10067365" cy="67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2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BDD5-C760-4C4E-94E5-2C254CDE57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323E4-EC8D-4428-A6D9-A24824D7D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FF9BC9-547A-4568-A32E-3237E31F1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30" y="120656"/>
            <a:ext cx="9780494" cy="66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3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BDD5-C760-4C4E-94E5-2C254CDE57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323E4-EC8D-4428-A6D9-A24824D7D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52068-15FB-4D6B-B199-DD4BE00C6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36" y="0"/>
            <a:ext cx="10040470" cy="675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5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BDD5-C760-4C4E-94E5-2C254CDE57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323E4-EC8D-4428-A6D9-A24824D7D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78CD0-F5B7-4503-9CB5-218632A1F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12" y="88030"/>
            <a:ext cx="10004612" cy="676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13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Norris</dc:creator>
  <cp:lastModifiedBy>Kathryn Curtis</cp:lastModifiedBy>
  <cp:revision>6</cp:revision>
  <dcterms:created xsi:type="dcterms:W3CDTF">2023-11-23T15:59:37Z</dcterms:created>
  <dcterms:modified xsi:type="dcterms:W3CDTF">2024-10-08T21:14:31Z</dcterms:modified>
</cp:coreProperties>
</file>