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7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4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92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31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9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0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6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9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4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4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E91D-B417-4F2E-9347-33609564992B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12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BDD5-C760-4C4E-94E5-2C254CDE5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323E4-EC8D-4428-A6D9-A24824D7D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29DAD-77CB-4900-A351-BE74DBD35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079" y="556957"/>
            <a:ext cx="8481795" cy="5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BDD5-C760-4C4E-94E5-2C254CDE5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323E4-EC8D-4428-A6D9-A24824D7D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1540B-DF57-41B2-9583-BE2AB99E8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37" y="506476"/>
            <a:ext cx="8382726" cy="5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1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BDD5-C760-4C4E-94E5-2C254CDE5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323E4-EC8D-4428-A6D9-A24824D7D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79944-F407-4AB6-8D62-02470D250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23" y="525528"/>
            <a:ext cx="8466554" cy="58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BDD5-C760-4C4E-94E5-2C254CDE5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323E4-EC8D-4428-A6D9-A24824D7D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A8CD-89F7-49A0-99DE-A0098FF0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999" y="468373"/>
            <a:ext cx="8558002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3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F323E4-EC8D-4428-A6D9-A24824D7D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6163B-B280-41CA-ABE3-B75F9918D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54" y="487425"/>
            <a:ext cx="8443692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BDD5-C760-4C4E-94E5-2C254CDE5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323E4-EC8D-4428-A6D9-A24824D7D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D06F8-A9A0-4A7E-A66B-F01E8C9D6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585" y="510287"/>
            <a:ext cx="8420830" cy="58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13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Norris</dc:creator>
  <cp:lastModifiedBy>Kathryn Curtis</cp:lastModifiedBy>
  <cp:revision>9</cp:revision>
  <dcterms:created xsi:type="dcterms:W3CDTF">2023-11-23T15:59:37Z</dcterms:created>
  <dcterms:modified xsi:type="dcterms:W3CDTF">2025-03-25T12:20:50Z</dcterms:modified>
</cp:coreProperties>
</file>