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1" r:id="rId3"/>
    <p:sldId id="262" r:id="rId4"/>
    <p:sldId id="258" r:id="rId5"/>
    <p:sldId id="260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34296-B446-48CD-BF92-8BFEF36A7B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6D5876-3BAB-4197-9011-C488073099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229C78-240E-4565-A0E5-11F4E3E03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FD799-26FC-45B0-9DF0-6A3049EF85DC}" type="datetimeFigureOut">
              <a:rPr lang="en-GB" smtClean="0"/>
              <a:t>08/07/2024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0B5DC-B771-42CC-AA19-17647866C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D87CE-170E-4FCF-981F-8D2A75C56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E377D-5B78-447C-B0D2-22BE594C64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8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38912-D4FA-42A4-9322-B98E6279B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A1B98B-B5AE-4773-B701-E0F6B9027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B5689-F954-407F-A126-F5384B14C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FD799-26FC-45B0-9DF0-6A3049EF85DC}" type="datetimeFigureOut">
              <a:rPr lang="en-GB" smtClean="0"/>
              <a:t>08/07/2024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DD25C4-5084-4FE4-A8C3-5F5FE9219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6C2EDB-7C36-4105-A02F-3D7DB6EB3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E377D-5B78-447C-B0D2-22BE594C64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578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E74AD4-9E2A-4641-B319-E81156B409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7F9AF3-7C6A-4151-BE3C-66E51848C5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C3F19-B741-4C08-9468-06FA3EBDF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FD799-26FC-45B0-9DF0-6A3049EF85DC}" type="datetimeFigureOut">
              <a:rPr lang="en-GB" smtClean="0"/>
              <a:t>08/07/2024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8F117-C64C-4F10-B98F-D841336DB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5DF1C1-D142-4706-8276-2BFE9738A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E377D-5B78-447C-B0D2-22BE594C64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499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D6441-650E-4929-8152-11127EB9E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A1C97D-332A-42AD-AFE4-36ED778F2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3F9167-1A24-4369-B57B-8D2E6D7D6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FD799-26FC-45B0-9DF0-6A3049EF85DC}" type="datetimeFigureOut">
              <a:rPr lang="en-GB" smtClean="0"/>
              <a:t>08/07/2024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6151D6-6C6A-4060-8F10-2244F62DC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6E4C4-51EB-4B47-98D5-D036D96EA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E377D-5B78-447C-B0D2-22BE594C64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7909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A6A4-5400-4EB2-BB8E-A5DA2B502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818FBA-D2BA-47D0-8244-49B1B6CE09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B93279-3B35-4BF1-BFE7-B41753DB0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FD799-26FC-45B0-9DF0-6A3049EF85DC}" type="datetimeFigureOut">
              <a:rPr lang="en-GB" smtClean="0"/>
              <a:t>08/07/2024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D1282-DD2E-47B2-B4A0-67948D42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5FCE4C-3E82-4C13-B9ED-5F48DE075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E377D-5B78-447C-B0D2-22BE594C64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47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F2875-C930-4F3C-A9B3-EB2484E6B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5E33BA-45EB-4F0D-8F36-15B915C8C0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2398D1-56B9-41D7-A2D8-ADD38711E0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768FA-5139-4E0A-8255-94AE4BE46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FD799-26FC-45B0-9DF0-6A3049EF85DC}" type="datetimeFigureOut">
              <a:rPr lang="en-GB" smtClean="0"/>
              <a:t>08/07/2024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EABEF7-D698-4E65-97B2-A39D35BE8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8F51B3-4DF6-450B-8544-19A1D1A2B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E377D-5B78-447C-B0D2-22BE594C64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928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93D7B-B5BA-428B-8695-E8A2EBC62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8AD374-8425-4C77-A35B-5C0735B8DD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76AFC2-BF16-489C-B932-773E2A51F2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56A765-5CB3-4E37-B959-4ED6881B34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15CE3C-9D2F-4CC6-B57E-B84A1BCEDF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9F3689-D98D-49F8-B620-05490561E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FD799-26FC-45B0-9DF0-6A3049EF85DC}" type="datetimeFigureOut">
              <a:rPr lang="en-GB" smtClean="0"/>
              <a:t>08/07/2024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E5F3F-93CE-4979-A10A-5A220561A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9AE2F3-FA97-448A-A0E8-C8FD071EF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E377D-5B78-447C-B0D2-22BE594C64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017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838AC-DC69-40AA-BFCB-1DD510070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8A57F7-665E-4348-9D78-961AFB6C5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FD799-26FC-45B0-9DF0-6A3049EF85DC}" type="datetimeFigureOut">
              <a:rPr lang="en-GB" smtClean="0"/>
              <a:t>08/07/2024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582CA1-67D1-41F2-9ADB-A026A6071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B29A97-972E-402F-86DC-AE20F7420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E377D-5B78-447C-B0D2-22BE594C64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154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A39ACF-EE33-474E-A1AA-FC0B8B124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FD799-26FC-45B0-9DF0-6A3049EF85DC}" type="datetimeFigureOut">
              <a:rPr lang="en-GB" smtClean="0"/>
              <a:t>08/07/2024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E95E5C-6095-40E8-B977-091D5D065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593A53-C52D-4542-8AAC-42CF21320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E377D-5B78-447C-B0D2-22BE594C64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861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A16DC-526E-45BE-85FE-97D9CB54A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D3239-6AF1-4A78-8E6C-FC5F350057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50F1CB-B921-4518-AF80-E7BEE9D6E9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F10C9B-FEA7-41A5-A430-FF76BE76C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FD799-26FC-45B0-9DF0-6A3049EF85DC}" type="datetimeFigureOut">
              <a:rPr lang="en-GB" smtClean="0"/>
              <a:t>08/07/2024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F48C5D-51F0-4408-8AF3-83848D84D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BB4AA7-80F8-4171-962E-EEA5B14BF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E377D-5B78-447C-B0D2-22BE594C64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588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EEB9F-A915-470B-BE22-6583E6DD1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7304DA-2156-47EE-B9E9-1BECEE76D9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D6732E-CBFC-4D43-B921-5A6718C46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1ED9AB-2434-4E4A-AAFB-D605CE0BC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FD799-26FC-45B0-9DF0-6A3049EF85DC}" type="datetimeFigureOut">
              <a:rPr lang="en-GB" smtClean="0"/>
              <a:t>08/07/2024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B2FF73-FE02-4EB4-93EE-BE1137E48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7D5C6B-86BF-449B-8C8A-780008DC6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E377D-5B78-447C-B0D2-22BE594C64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668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5EA7A5-1E17-46F1-A659-7DF1EC371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10E77F-056F-44CC-B93B-B21C94DDBB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654008-620F-4299-8755-38627BFA06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FD799-26FC-45B0-9DF0-6A3049EF85DC}" type="datetimeFigureOut">
              <a:rPr lang="en-GB" smtClean="0"/>
              <a:t>08/07/2024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272C7-4807-4CE8-8499-D669B07B0C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C5DCC3-F289-48E6-855B-E79950FDE7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E377D-5B78-447C-B0D2-22BE594C64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073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52CC2EB-539D-4BF5-BD70-40E392D571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4650" y="597121"/>
            <a:ext cx="8398903" cy="5788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123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192A5C6-1BE2-4E2B-A071-F1FE20AC8D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500210"/>
            <a:ext cx="8729474" cy="593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448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5CC0683-84CF-48E6-BA15-F181727C2D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5036" y="644029"/>
            <a:ext cx="8899359" cy="6213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075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76FF3F7-E426-4467-AB27-AC7C42092D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259" y="177951"/>
            <a:ext cx="9803451" cy="6680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726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5FD355-8B2F-4F7E-8D33-CA34E44525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518" y="111721"/>
            <a:ext cx="9780589" cy="6746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023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70EE166-85D7-49F2-B729-BB0DB1C2A1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6048" y="555004"/>
            <a:ext cx="9033830" cy="6112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721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kfoster</dc:creator>
  <cp:lastModifiedBy>kfoster</cp:lastModifiedBy>
  <cp:revision>1</cp:revision>
  <dcterms:created xsi:type="dcterms:W3CDTF">2024-07-08T11:25:38Z</dcterms:created>
  <dcterms:modified xsi:type="dcterms:W3CDTF">2024-07-08T11:28:21Z</dcterms:modified>
</cp:coreProperties>
</file>