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6" r:id="rId5"/>
    <p:sldId id="266" r:id="rId6"/>
    <p:sldId id="272" r:id="rId7"/>
    <p:sldId id="258" r:id="rId8"/>
    <p:sldId id="271" r:id="rId9"/>
    <p:sldId id="259" r:id="rId10"/>
    <p:sldId id="260" r:id="rId11"/>
    <p:sldId id="268" r:id="rId12"/>
    <p:sldId id="261" r:id="rId13"/>
    <p:sldId id="262" r:id="rId14"/>
    <p:sldId id="263" r:id="rId15"/>
    <p:sldId id="264" r:id="rId16"/>
    <p:sldId id="265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F6C16-0DE9-4503-A85F-7234B6C651E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C5C41C-DBBF-471D-B8CB-CC1DCFD244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Monday 20th April</a:t>
          </a:r>
        </a:p>
      </dgm:t>
    </dgm:pt>
    <dgm:pt modelId="{5369F463-8C38-4691-A3AF-30BC73EA6C64}" type="parTrans" cxnId="{B572B1DE-10BA-4C49-BD3D-E6A6B01A009C}">
      <dgm:prSet/>
      <dgm:spPr/>
      <dgm:t>
        <a:bodyPr/>
        <a:lstStyle/>
        <a:p>
          <a:endParaRPr lang="en-US"/>
        </a:p>
      </dgm:t>
    </dgm:pt>
    <dgm:pt modelId="{D513927D-77D2-4FA4-9E67-3F90782AA1E2}" type="sibTrans" cxnId="{B572B1DE-10BA-4C49-BD3D-E6A6B01A009C}">
      <dgm:prSet/>
      <dgm:spPr/>
      <dgm:t>
        <a:bodyPr/>
        <a:lstStyle/>
        <a:p>
          <a:endParaRPr lang="en-US"/>
        </a:p>
      </dgm:t>
    </dgm:pt>
    <dgm:pt modelId="{3E4D016B-68BE-4D0D-929B-BDDDF3ACAC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begin sending in the medication from Monday 20th April. It needs to be clearly labelled with the correct form and taken to the </a:t>
          </a:r>
          <a:r>
            <a:rPr lang="en-US" b="1" u="sng" dirty="0"/>
            <a:t>office.</a:t>
          </a:r>
        </a:p>
        <a:p>
          <a:pPr>
            <a:lnSpc>
              <a:spcPct val="100000"/>
            </a:lnSpc>
          </a:pPr>
          <a:endParaRPr lang="en-US" b="1" u="sng" dirty="0"/>
        </a:p>
        <a:p>
          <a:pPr>
            <a:lnSpc>
              <a:spcPct val="100000"/>
            </a:lnSpc>
          </a:pPr>
          <a:r>
            <a:rPr lang="en-US" b="1" u="sng" dirty="0"/>
            <a:t>Forms are at the front if you need one. </a:t>
          </a:r>
          <a:endParaRPr lang="en-US" dirty="0"/>
        </a:p>
      </dgm:t>
    </dgm:pt>
    <dgm:pt modelId="{5B907D37-D21E-4EC0-9512-D1BDA2C27A83}" type="parTrans" cxnId="{360A95B4-D279-4DC2-8A61-813D83650E6C}">
      <dgm:prSet/>
      <dgm:spPr/>
      <dgm:t>
        <a:bodyPr/>
        <a:lstStyle/>
        <a:p>
          <a:endParaRPr lang="en-US"/>
        </a:p>
      </dgm:t>
    </dgm:pt>
    <dgm:pt modelId="{F4698F84-5FB7-41EF-84DC-E09365F7AC6B}" type="sibTrans" cxnId="{360A95B4-D279-4DC2-8A61-813D83650E6C}">
      <dgm:prSet/>
      <dgm:spPr/>
      <dgm:t>
        <a:bodyPr/>
        <a:lstStyle/>
        <a:p>
          <a:endParaRPr lang="en-US"/>
        </a:p>
      </dgm:t>
    </dgm:pt>
    <dgm:pt modelId="{1E1FD677-5D39-4600-9026-C60C9A8025A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Fri. 24th Apr.</a:t>
          </a:r>
        </a:p>
      </dgm:t>
    </dgm:pt>
    <dgm:pt modelId="{8A9A9F44-3C5B-4A72-B1E2-FA396B478B18}" type="parTrans" cxnId="{9B5465DC-CD3B-42F6-8BF2-9C8AC3EBF8E3}">
      <dgm:prSet/>
      <dgm:spPr/>
      <dgm:t>
        <a:bodyPr/>
        <a:lstStyle/>
        <a:p>
          <a:endParaRPr lang="en-US"/>
        </a:p>
      </dgm:t>
    </dgm:pt>
    <dgm:pt modelId="{D848B489-AEE3-4756-B422-491645C1B8C2}" type="sibTrans" cxnId="{9B5465DC-CD3B-42F6-8BF2-9C8AC3EBF8E3}">
      <dgm:prSet/>
      <dgm:spPr/>
      <dgm:t>
        <a:bodyPr/>
        <a:lstStyle/>
        <a:p>
          <a:endParaRPr lang="en-US"/>
        </a:p>
      </dgm:t>
    </dgm:pt>
    <dgm:pt modelId="{1DD706ED-2F32-426B-B445-01A79E568B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 dirty="0"/>
            <a:t>ALL </a:t>
          </a:r>
          <a:r>
            <a:rPr lang="en-US" dirty="0"/>
            <a:t>Medication needs to be in by Friday 24th April so it can be checked and accounted for. </a:t>
          </a:r>
        </a:p>
      </dgm:t>
    </dgm:pt>
    <dgm:pt modelId="{A9F59931-0B89-4F67-8282-4CFD770D93BA}" type="parTrans" cxnId="{D9035B9E-999D-4CF3-A704-E9FDEF689D20}">
      <dgm:prSet/>
      <dgm:spPr/>
      <dgm:t>
        <a:bodyPr/>
        <a:lstStyle/>
        <a:p>
          <a:endParaRPr lang="en-US"/>
        </a:p>
      </dgm:t>
    </dgm:pt>
    <dgm:pt modelId="{18D8C632-2076-4784-AA2B-6D412A14F63D}" type="sibTrans" cxnId="{D9035B9E-999D-4CF3-A704-E9FDEF689D20}">
      <dgm:prSet/>
      <dgm:spPr/>
      <dgm:t>
        <a:bodyPr/>
        <a:lstStyle/>
        <a:p>
          <a:endParaRPr lang="en-US"/>
        </a:p>
      </dgm:t>
    </dgm:pt>
    <dgm:pt modelId="{63B82DAF-87AC-4DCD-A247-62D0A68CDACD}" type="pres">
      <dgm:prSet presAssocID="{24FF6C16-0DE9-4503-A85F-7234B6C651E3}" presName="root" presStyleCnt="0">
        <dgm:presLayoutVars>
          <dgm:dir/>
          <dgm:resizeHandles val="exact"/>
        </dgm:presLayoutVars>
      </dgm:prSet>
      <dgm:spPr/>
    </dgm:pt>
    <dgm:pt modelId="{CF6C3A15-60AB-4C8D-9F89-1A8BD8CF1F21}" type="pres">
      <dgm:prSet presAssocID="{A1C5C41C-DBBF-471D-B8CB-CC1DCFD244DE}" presName="compNode" presStyleCnt="0"/>
      <dgm:spPr/>
    </dgm:pt>
    <dgm:pt modelId="{E21B8412-30B8-4438-BC57-A3B2C2AC6963}" type="pres">
      <dgm:prSet presAssocID="{A1C5C41C-DBBF-471D-B8CB-CC1DCFD244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7A89D1B-8ED6-476E-8983-6333A01A6088}" type="pres">
      <dgm:prSet presAssocID="{A1C5C41C-DBBF-471D-B8CB-CC1DCFD244DE}" presName="iconSpace" presStyleCnt="0"/>
      <dgm:spPr/>
    </dgm:pt>
    <dgm:pt modelId="{880A2BD8-342E-4F19-8902-434C0990E2FE}" type="pres">
      <dgm:prSet presAssocID="{A1C5C41C-DBBF-471D-B8CB-CC1DCFD244DE}" presName="parTx" presStyleLbl="revTx" presStyleIdx="0" presStyleCnt="4">
        <dgm:presLayoutVars>
          <dgm:chMax val="0"/>
          <dgm:chPref val="0"/>
        </dgm:presLayoutVars>
      </dgm:prSet>
      <dgm:spPr/>
    </dgm:pt>
    <dgm:pt modelId="{893D6111-9D10-4AF7-B048-8A77B2500F45}" type="pres">
      <dgm:prSet presAssocID="{A1C5C41C-DBBF-471D-B8CB-CC1DCFD244DE}" presName="txSpace" presStyleCnt="0"/>
      <dgm:spPr/>
    </dgm:pt>
    <dgm:pt modelId="{DAA3D47A-3767-4A78-A8FA-141C7F237F7C}" type="pres">
      <dgm:prSet presAssocID="{A1C5C41C-DBBF-471D-B8CB-CC1DCFD244DE}" presName="desTx" presStyleLbl="revTx" presStyleIdx="1" presStyleCnt="4">
        <dgm:presLayoutVars/>
      </dgm:prSet>
      <dgm:spPr/>
    </dgm:pt>
    <dgm:pt modelId="{685CAC7D-3FDC-4994-8934-F62BC48C0DD2}" type="pres">
      <dgm:prSet presAssocID="{D513927D-77D2-4FA4-9E67-3F90782AA1E2}" presName="sibTrans" presStyleCnt="0"/>
      <dgm:spPr/>
    </dgm:pt>
    <dgm:pt modelId="{51CAFBAA-6C96-47B0-9CAC-D3C4DF2C5927}" type="pres">
      <dgm:prSet presAssocID="{1E1FD677-5D39-4600-9026-C60C9A8025AB}" presName="compNode" presStyleCnt="0"/>
      <dgm:spPr/>
    </dgm:pt>
    <dgm:pt modelId="{EEA69375-84B2-446B-AA40-922936C43C50}" type="pres">
      <dgm:prSet presAssocID="{1E1FD677-5D39-4600-9026-C60C9A8025AB}" presName="iconRect" presStyleLbl="node1" presStyleIdx="1" presStyleCnt="2" custLinFactNeighborY="-156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219C428-CF3B-420F-A7C0-DDAC6F5097FF}" type="pres">
      <dgm:prSet presAssocID="{1E1FD677-5D39-4600-9026-C60C9A8025AB}" presName="iconSpace" presStyleCnt="0"/>
      <dgm:spPr/>
    </dgm:pt>
    <dgm:pt modelId="{79F68A4A-1173-462B-9607-A1D5BD6D5D1B}" type="pres">
      <dgm:prSet presAssocID="{1E1FD677-5D39-4600-9026-C60C9A8025AB}" presName="parTx" presStyleLbl="revTx" presStyleIdx="2" presStyleCnt="4" custLinFactNeighborX="-189" custLinFactNeighborY="-5040">
        <dgm:presLayoutVars>
          <dgm:chMax val="0"/>
          <dgm:chPref val="0"/>
        </dgm:presLayoutVars>
      </dgm:prSet>
      <dgm:spPr/>
    </dgm:pt>
    <dgm:pt modelId="{BC6EDC94-E4C8-4E68-9131-5B88EEA6E508}" type="pres">
      <dgm:prSet presAssocID="{1E1FD677-5D39-4600-9026-C60C9A8025AB}" presName="txSpace" presStyleCnt="0"/>
      <dgm:spPr/>
    </dgm:pt>
    <dgm:pt modelId="{10092E6C-4119-4B0A-ADA0-4F368B1C8ED6}" type="pres">
      <dgm:prSet presAssocID="{1E1FD677-5D39-4600-9026-C60C9A8025AB}" presName="desTx" presStyleLbl="revTx" presStyleIdx="3" presStyleCnt="4">
        <dgm:presLayoutVars/>
      </dgm:prSet>
      <dgm:spPr/>
    </dgm:pt>
  </dgm:ptLst>
  <dgm:cxnLst>
    <dgm:cxn modelId="{D3ACE428-B815-41CF-AC4C-61F209DB62E1}" type="presOf" srcId="{1DD706ED-2F32-426B-B445-01A79E568B68}" destId="{10092E6C-4119-4B0A-ADA0-4F368B1C8ED6}" srcOrd="0" destOrd="0" presId="urn:microsoft.com/office/officeart/2018/5/layout/CenteredIconLabelDescriptionList"/>
    <dgm:cxn modelId="{4B561A41-4451-4BF2-8AFA-9F7AAFDDA912}" type="presOf" srcId="{3E4D016B-68BE-4D0D-929B-BDDDF3ACAC63}" destId="{DAA3D47A-3767-4A78-A8FA-141C7F237F7C}" srcOrd="0" destOrd="0" presId="urn:microsoft.com/office/officeart/2018/5/layout/CenteredIconLabelDescriptionList"/>
    <dgm:cxn modelId="{7C3D9666-B06C-4508-85DB-C48A8501C9C4}" type="presOf" srcId="{24FF6C16-0DE9-4503-A85F-7234B6C651E3}" destId="{63B82DAF-87AC-4DCD-A247-62D0A68CDACD}" srcOrd="0" destOrd="0" presId="urn:microsoft.com/office/officeart/2018/5/layout/CenteredIconLabelDescriptionList"/>
    <dgm:cxn modelId="{35A31382-CF18-4187-B2B4-3A12EBBAEF74}" type="presOf" srcId="{A1C5C41C-DBBF-471D-B8CB-CC1DCFD244DE}" destId="{880A2BD8-342E-4F19-8902-434C0990E2FE}" srcOrd="0" destOrd="0" presId="urn:microsoft.com/office/officeart/2018/5/layout/CenteredIconLabelDescriptionList"/>
    <dgm:cxn modelId="{D9035B9E-999D-4CF3-A704-E9FDEF689D20}" srcId="{1E1FD677-5D39-4600-9026-C60C9A8025AB}" destId="{1DD706ED-2F32-426B-B445-01A79E568B68}" srcOrd="0" destOrd="0" parTransId="{A9F59931-0B89-4F67-8282-4CFD770D93BA}" sibTransId="{18D8C632-2076-4784-AA2B-6D412A14F63D}"/>
    <dgm:cxn modelId="{360A95B4-D279-4DC2-8A61-813D83650E6C}" srcId="{A1C5C41C-DBBF-471D-B8CB-CC1DCFD244DE}" destId="{3E4D016B-68BE-4D0D-929B-BDDDF3ACAC63}" srcOrd="0" destOrd="0" parTransId="{5B907D37-D21E-4EC0-9512-D1BDA2C27A83}" sibTransId="{F4698F84-5FB7-41EF-84DC-E09365F7AC6B}"/>
    <dgm:cxn modelId="{D695F4D8-35C5-47BB-B766-12647797DECB}" type="presOf" srcId="{1E1FD677-5D39-4600-9026-C60C9A8025AB}" destId="{79F68A4A-1173-462B-9607-A1D5BD6D5D1B}" srcOrd="0" destOrd="0" presId="urn:microsoft.com/office/officeart/2018/5/layout/CenteredIconLabelDescriptionList"/>
    <dgm:cxn modelId="{9B5465DC-CD3B-42F6-8BF2-9C8AC3EBF8E3}" srcId="{24FF6C16-0DE9-4503-A85F-7234B6C651E3}" destId="{1E1FD677-5D39-4600-9026-C60C9A8025AB}" srcOrd="1" destOrd="0" parTransId="{8A9A9F44-3C5B-4A72-B1E2-FA396B478B18}" sibTransId="{D848B489-AEE3-4756-B422-491645C1B8C2}"/>
    <dgm:cxn modelId="{B572B1DE-10BA-4C49-BD3D-E6A6B01A009C}" srcId="{24FF6C16-0DE9-4503-A85F-7234B6C651E3}" destId="{A1C5C41C-DBBF-471D-B8CB-CC1DCFD244DE}" srcOrd="0" destOrd="0" parTransId="{5369F463-8C38-4691-A3AF-30BC73EA6C64}" sibTransId="{D513927D-77D2-4FA4-9E67-3F90782AA1E2}"/>
    <dgm:cxn modelId="{24486B16-F146-4442-A014-3B699E28DEDD}" type="presParOf" srcId="{63B82DAF-87AC-4DCD-A247-62D0A68CDACD}" destId="{CF6C3A15-60AB-4C8D-9F89-1A8BD8CF1F21}" srcOrd="0" destOrd="0" presId="urn:microsoft.com/office/officeart/2018/5/layout/CenteredIconLabelDescriptionList"/>
    <dgm:cxn modelId="{3879113D-C104-42AC-AC58-179D6E916455}" type="presParOf" srcId="{CF6C3A15-60AB-4C8D-9F89-1A8BD8CF1F21}" destId="{E21B8412-30B8-4438-BC57-A3B2C2AC6963}" srcOrd="0" destOrd="0" presId="urn:microsoft.com/office/officeart/2018/5/layout/CenteredIconLabelDescriptionList"/>
    <dgm:cxn modelId="{271B2AAD-CE68-453E-B0BB-1FA2E7C62428}" type="presParOf" srcId="{CF6C3A15-60AB-4C8D-9F89-1A8BD8CF1F21}" destId="{47A89D1B-8ED6-476E-8983-6333A01A6088}" srcOrd="1" destOrd="0" presId="urn:microsoft.com/office/officeart/2018/5/layout/CenteredIconLabelDescriptionList"/>
    <dgm:cxn modelId="{8E8E13E2-6A98-4EEA-84CA-1ABF39C71D2B}" type="presParOf" srcId="{CF6C3A15-60AB-4C8D-9F89-1A8BD8CF1F21}" destId="{880A2BD8-342E-4F19-8902-434C0990E2FE}" srcOrd="2" destOrd="0" presId="urn:microsoft.com/office/officeart/2018/5/layout/CenteredIconLabelDescriptionList"/>
    <dgm:cxn modelId="{1821E312-7909-4E04-A05B-6C8409AF8D3A}" type="presParOf" srcId="{CF6C3A15-60AB-4C8D-9F89-1A8BD8CF1F21}" destId="{893D6111-9D10-4AF7-B048-8A77B2500F45}" srcOrd="3" destOrd="0" presId="urn:microsoft.com/office/officeart/2018/5/layout/CenteredIconLabelDescriptionList"/>
    <dgm:cxn modelId="{3189AFCD-9CCF-423D-8766-992F515E9E73}" type="presParOf" srcId="{CF6C3A15-60AB-4C8D-9F89-1A8BD8CF1F21}" destId="{DAA3D47A-3767-4A78-A8FA-141C7F237F7C}" srcOrd="4" destOrd="0" presId="urn:microsoft.com/office/officeart/2018/5/layout/CenteredIconLabelDescriptionList"/>
    <dgm:cxn modelId="{71BE4455-BAFE-427D-849D-CAD9568E80C1}" type="presParOf" srcId="{63B82DAF-87AC-4DCD-A247-62D0A68CDACD}" destId="{685CAC7D-3FDC-4994-8934-F62BC48C0DD2}" srcOrd="1" destOrd="0" presId="urn:microsoft.com/office/officeart/2018/5/layout/CenteredIconLabelDescriptionList"/>
    <dgm:cxn modelId="{BDAA11D7-1FF3-43B4-843D-E1A274A48F78}" type="presParOf" srcId="{63B82DAF-87AC-4DCD-A247-62D0A68CDACD}" destId="{51CAFBAA-6C96-47B0-9CAC-D3C4DF2C5927}" srcOrd="2" destOrd="0" presId="urn:microsoft.com/office/officeart/2018/5/layout/CenteredIconLabelDescriptionList"/>
    <dgm:cxn modelId="{815122F2-D41C-4CE9-B912-DA30C53412DD}" type="presParOf" srcId="{51CAFBAA-6C96-47B0-9CAC-D3C4DF2C5927}" destId="{EEA69375-84B2-446B-AA40-922936C43C50}" srcOrd="0" destOrd="0" presId="urn:microsoft.com/office/officeart/2018/5/layout/CenteredIconLabelDescriptionList"/>
    <dgm:cxn modelId="{2DC778E2-1EDD-4E5F-AA90-500CC65C673D}" type="presParOf" srcId="{51CAFBAA-6C96-47B0-9CAC-D3C4DF2C5927}" destId="{9219C428-CF3B-420F-A7C0-DDAC6F5097FF}" srcOrd="1" destOrd="0" presId="urn:microsoft.com/office/officeart/2018/5/layout/CenteredIconLabelDescriptionList"/>
    <dgm:cxn modelId="{541E7807-62C8-42D3-B637-85854EBC2A91}" type="presParOf" srcId="{51CAFBAA-6C96-47B0-9CAC-D3C4DF2C5927}" destId="{79F68A4A-1173-462B-9607-A1D5BD6D5D1B}" srcOrd="2" destOrd="0" presId="urn:microsoft.com/office/officeart/2018/5/layout/CenteredIconLabelDescriptionList"/>
    <dgm:cxn modelId="{891DC6F8-C3EC-4A9D-97B2-57DF56D99300}" type="presParOf" srcId="{51CAFBAA-6C96-47B0-9CAC-D3C4DF2C5927}" destId="{BC6EDC94-E4C8-4E68-9131-5B88EEA6E508}" srcOrd="3" destOrd="0" presId="urn:microsoft.com/office/officeart/2018/5/layout/CenteredIconLabelDescriptionList"/>
    <dgm:cxn modelId="{74D17A68-CB36-420B-8EF4-B995D44C449B}" type="presParOf" srcId="{51CAFBAA-6C96-47B0-9CAC-D3C4DF2C5927}" destId="{10092E6C-4119-4B0A-ADA0-4F368B1C8ED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B8412-30B8-4438-BC57-A3B2C2AC6963}">
      <dsp:nvSpPr>
        <dsp:cNvPr id="0" name=""/>
        <dsp:cNvSpPr/>
      </dsp:nvSpPr>
      <dsp:spPr>
        <a:xfrm>
          <a:off x="1959228" y="30549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A2BD8-342E-4F19-8902-434C0990E2FE}">
      <dsp:nvSpPr>
        <dsp:cNvPr id="0" name=""/>
        <dsp:cNvSpPr/>
      </dsp:nvSpPr>
      <dsp:spPr>
        <a:xfrm>
          <a:off x="555228" y="198624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Monday 20th April</a:t>
          </a:r>
        </a:p>
      </dsp:txBody>
      <dsp:txXfrm>
        <a:off x="555228" y="1986249"/>
        <a:ext cx="4320000" cy="648000"/>
      </dsp:txXfrm>
    </dsp:sp>
    <dsp:sp modelId="{DAA3D47A-3767-4A78-A8FA-141C7F237F7C}">
      <dsp:nvSpPr>
        <dsp:cNvPr id="0" name=""/>
        <dsp:cNvSpPr/>
      </dsp:nvSpPr>
      <dsp:spPr>
        <a:xfrm>
          <a:off x="555228" y="2712737"/>
          <a:ext cx="4320000" cy="15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Please begin sending in the medication from Monday 20th April. It needs to be clearly labelled with the correct form and taken to the </a:t>
          </a:r>
          <a:r>
            <a:rPr lang="en-US" sz="1700" b="1" u="sng" kern="1200" dirty="0"/>
            <a:t>office.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u="sng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Forms are at the front if you need one. </a:t>
          </a:r>
          <a:endParaRPr lang="en-US" sz="1700" kern="1200" dirty="0"/>
        </a:p>
      </dsp:txBody>
      <dsp:txXfrm>
        <a:off x="555228" y="2712737"/>
        <a:ext cx="4320000" cy="1517187"/>
      </dsp:txXfrm>
    </dsp:sp>
    <dsp:sp modelId="{EEA69375-84B2-446B-AA40-922936C43C50}">
      <dsp:nvSpPr>
        <dsp:cNvPr id="0" name=""/>
        <dsp:cNvSpPr/>
      </dsp:nvSpPr>
      <dsp:spPr>
        <a:xfrm>
          <a:off x="7035228" y="6955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68A4A-1173-462B-9607-A1D5BD6D5D1B}">
      <dsp:nvSpPr>
        <dsp:cNvPr id="0" name=""/>
        <dsp:cNvSpPr/>
      </dsp:nvSpPr>
      <dsp:spPr>
        <a:xfrm>
          <a:off x="5623063" y="195359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Fri. 24th Apr.</a:t>
          </a:r>
        </a:p>
      </dsp:txBody>
      <dsp:txXfrm>
        <a:off x="5623063" y="1953590"/>
        <a:ext cx="4320000" cy="648000"/>
      </dsp:txXfrm>
    </dsp:sp>
    <dsp:sp modelId="{10092E6C-4119-4B0A-ADA0-4F368B1C8ED6}">
      <dsp:nvSpPr>
        <dsp:cNvPr id="0" name=""/>
        <dsp:cNvSpPr/>
      </dsp:nvSpPr>
      <dsp:spPr>
        <a:xfrm>
          <a:off x="5631228" y="2712737"/>
          <a:ext cx="4320000" cy="15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ALL </a:t>
          </a:r>
          <a:r>
            <a:rPr lang="en-US" sz="1700" kern="1200" dirty="0"/>
            <a:t>Medication needs to be in by Friday 24th April so it can be checked and accounted for. </a:t>
          </a:r>
        </a:p>
      </dsp:txBody>
      <dsp:txXfrm>
        <a:off x="5631228" y="2712737"/>
        <a:ext cx="4320000" cy="151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B32F-FAB8-4E52-A893-FB18B469F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47DDB-9F13-4DEE-8C13-5D146CB81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E779-7B6F-45E2-8BBD-37AD6AF6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1173-B014-4A2F-9463-B89A5DFE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7E09-65AD-41A7-88FA-307B3F73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CDCA-2BB1-4C84-81DD-A8E1EE41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4B66B-749E-4607-9E30-9299106FA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7CC0-A867-436B-8422-BC4E89CD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AC24A-11D0-4289-BA3A-BAB5BF77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0CE49-6BE0-4144-941E-5AFCA6D2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9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23768-EC34-4ECD-9E90-8ED3E7610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4D389-D5E7-432E-967E-F2541AA5A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CD8AE-A0F9-4DF1-BB38-96AFD1E0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670A4-292B-4408-BFEC-C83EF567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A8AB-700C-4458-93C6-99AC693E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9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993A-61B8-43F9-B0BD-0D57F591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14C0-329F-4F1D-B96D-8253AEBC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CBCF2-EA33-4826-955A-6CE68E3B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5ECC-518D-44E8-BCBF-6CD98994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8645-687E-48F2-A3AD-4AAD171D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98F2-DCAF-4F1B-866E-B403D951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F3876-E2A7-467F-811C-E5009ECD6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2110-C1DB-4DC6-BF15-F355A3C1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1E1D0-ADB7-4235-9245-EBB79BE9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0E022-87F3-4754-AF7B-5723D614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8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8342-1557-4322-928D-4F674D15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D841-F1B9-4C98-A680-9055FAEFC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E1FED-B53A-414B-B41C-381AEF38A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D1957-137C-43AF-A48D-321E4D02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D2BF2-6D47-4E99-B2F5-07C7A5B1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2787-5A23-45D5-AAA3-B5A80722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7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3F94-37D9-444F-9A3F-7DDB207B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2A066-E259-44D4-AE8E-2494BC0B9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B65BC-446B-43D3-8169-37E751C38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2B06B3-B140-4A05-A62B-045B550AD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C1BCB-D51A-4A80-BDB3-70DF1A72F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0C894-310D-4630-A619-AAC741B5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9B5B5-5BAB-4887-AD56-A21F3B8D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99476-E1D5-4061-B013-7442A99C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CB86-CBFC-40FF-B6AF-E769DDAA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1DABC-14DA-41C0-AF15-2B79ABD9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F7E0C-AD99-4D2B-83D5-5DE5F771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04893-76D8-47B3-A14B-ADB01F77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1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D4EE8C-B04B-438B-B35A-BEE7E818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90E4C-CE07-47BB-B545-1F01CA29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2F74E-8771-403B-922B-35C2E036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0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1374-F4FB-4855-BE95-39E51DAF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5BFE3-8956-444C-B4C8-3183B7D8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DC2E7-CE40-49B1-A50D-2EB6F6ED6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5C965-712F-44B1-913A-9411D0DC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672EC-C1A3-4F61-A10A-C1F6B050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A923C-CE31-4AF0-9369-27DB2BEA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0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840B-56B6-4B15-8B23-F576BD64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FE53E-21C8-41A1-BCDE-91B2CA9AC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C5A70-3D8B-4525-820D-EE29CB03B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E8FCE-BB5A-4BA5-8A7C-8F61A6BA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FFCB1-6F0D-4A08-8720-E395259B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71C7-6192-4C25-84D6-A8DE76D3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E63C8-B8B8-48F6-BF95-3D4912E5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83AD3-530D-4824-9227-E190716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8B88-2BA6-4064-BD6C-C7FE3C99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C4D9-FE55-41B8-B031-330318671C1C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301EE-95E0-47DF-A1BC-A4B74630D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268C6-E2FB-4B87-8E1E-6ED9B4502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15A2-7859-4FFD-9E45-B26F598C22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06273922?fl=pl&amp;fe=s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DD4D-A731-40F9-B6DF-FAA74AB47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D1B95-F835-4D1A-A1DF-9FD206962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4803A-9E26-4E21-B1B4-66DE22ED1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1" t="12646" r="9536" b="6392"/>
          <a:stretch/>
        </p:blipFill>
        <p:spPr>
          <a:xfrm>
            <a:off x="411637" y="255455"/>
            <a:ext cx="11368725" cy="63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58C8E-D057-4023-A637-F8FD9BBA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will we be eating?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CC58F9-AC90-4CA7-B623-B7396D46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92" t="13333" r="9923" b="9930"/>
          <a:stretch/>
        </p:blipFill>
        <p:spPr>
          <a:xfrm>
            <a:off x="545238" y="1398622"/>
            <a:ext cx="7608304" cy="413171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0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1564B-4057-45A6-971E-9F8686B9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Safety and security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44A71-191E-4E9E-A887-C955E4809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7" t="12508" r="9072" b="9416"/>
          <a:stretch/>
        </p:blipFill>
        <p:spPr>
          <a:xfrm>
            <a:off x="4654296" y="1460170"/>
            <a:ext cx="7214616" cy="39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3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DE3BC-3560-4350-8836-3EAFAFF0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/>
              <a:t>Medication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4CC2E1-FB58-1E26-D409-85ED9E014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597936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0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56A75-0D07-4920-8B8F-7709A583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</a:t>
            </a:r>
            <a:r>
              <a:rPr lang="en-US" sz="6000" dirty="0"/>
              <a:t>q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uestions?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DBF81092-A189-D8A6-0D95-B2F2868D3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3046" y="1209578"/>
            <a:ext cx="405589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1FC8E-1E49-41B4-B3CE-2CC978DC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Dates and times: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5719-1116-44CE-990F-CDA98CD8C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GB" dirty="0"/>
              <a:t>Depart Hanslope: 10:00am Wednesday 29th April</a:t>
            </a:r>
          </a:p>
          <a:p>
            <a:endParaRPr lang="en-GB" dirty="0"/>
          </a:p>
          <a:p>
            <a:r>
              <a:rPr lang="en-GB" dirty="0"/>
              <a:t>Arrive back at Hanslope 15:30pm Friday 1st May</a:t>
            </a:r>
          </a:p>
          <a:p>
            <a:endParaRPr lang="en-GB" dirty="0"/>
          </a:p>
          <a:p>
            <a:r>
              <a:rPr lang="en-GB" dirty="0"/>
              <a:t>We will keep you informed via </a:t>
            </a:r>
            <a:r>
              <a:rPr lang="en-GB" b="1" dirty="0"/>
              <a:t>WhatsApp</a:t>
            </a:r>
            <a:r>
              <a:rPr lang="en-GB" dirty="0"/>
              <a:t>. Please ensure you have the school mobile phone number saved on your phone </a:t>
            </a:r>
            <a:r>
              <a:rPr lang="en-GB" b="1" dirty="0"/>
              <a:t>(07516199377).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the coach, children will </a:t>
            </a:r>
            <a:r>
              <a:rPr lang="en-GB" b="1" u="sng" dirty="0"/>
              <a:t>not</a:t>
            </a:r>
            <a:r>
              <a:rPr lang="en-GB" dirty="0"/>
              <a:t> need anything – lunch will be provided when we arrive</a:t>
            </a:r>
          </a:p>
        </p:txBody>
      </p:sp>
    </p:spTree>
    <p:extLst>
      <p:ext uri="{BB962C8B-B14F-4D97-AF65-F5344CB8AC3E}">
        <p14:creationId xmlns:p14="http://schemas.microsoft.com/office/powerpoint/2010/main" val="379688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1FC8E-1E49-41B4-B3CE-2CC978DC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Who is going?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5719-1116-44CE-990F-CDA98CD8C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593" y="705644"/>
            <a:ext cx="8110454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Mrs Curtis (Residential Leader, DSL, Year 4 Teacher and </a:t>
            </a:r>
            <a:r>
              <a:rPr lang="en-GB" dirty="0" err="1"/>
              <a:t>SENCo</a:t>
            </a:r>
            <a:r>
              <a:rPr lang="en-GB" dirty="0"/>
              <a:t>)</a:t>
            </a:r>
          </a:p>
          <a:p>
            <a:r>
              <a:rPr lang="en-GB" dirty="0"/>
              <a:t>Mr Mistry (Year 4 Teacher)</a:t>
            </a:r>
          </a:p>
          <a:p>
            <a:r>
              <a:rPr lang="en-GB" dirty="0"/>
              <a:t>Mrs Bull (LKS2 leader and Year 3 Teacher)</a:t>
            </a:r>
          </a:p>
          <a:p>
            <a:r>
              <a:rPr lang="en-GB" dirty="0"/>
              <a:t>Mr Lawrence (Site Manager)</a:t>
            </a:r>
          </a:p>
        </p:txBody>
      </p:sp>
    </p:spTree>
    <p:extLst>
      <p:ext uri="{BB962C8B-B14F-4D97-AF65-F5344CB8AC3E}">
        <p14:creationId xmlns:p14="http://schemas.microsoft.com/office/powerpoint/2010/main" val="60356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00EF09-CA8D-49E3-8F24-D3C391461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1" t="13059" r="12319" b="12715"/>
          <a:stretch/>
        </p:blipFill>
        <p:spPr>
          <a:xfrm>
            <a:off x="1157288" y="2241550"/>
            <a:ext cx="6230938" cy="3535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DCDBE-DDFA-4C7A-9D78-4CABBA336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60" t="32027" r="55464" b="18075"/>
          <a:stretch/>
        </p:blipFill>
        <p:spPr>
          <a:xfrm>
            <a:off x="7456488" y="2241550"/>
            <a:ext cx="3575050" cy="3535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3532E-AADF-426D-A571-EB1E3403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344607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43B5F-82A6-4051-AE11-83CE620F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Tour…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A12F4-9902-4D8F-891F-9B68C4CB8A59}"/>
              </a:ext>
            </a:extLst>
          </p:cNvPr>
          <p:cNvSpPr/>
          <p:nvPr/>
        </p:nvSpPr>
        <p:spPr>
          <a:xfrm>
            <a:off x="2073167" y="2372710"/>
            <a:ext cx="76856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hlinkClick r:id="rId2"/>
              </a:rPr>
              <a:t>https://vimeo.com/106273922?fl=pl&amp;fe=sh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9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2EAD-DCE6-442F-96FF-50AC4569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we be doing?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395A9-7CFF-4DCC-8887-F58EFFB2F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1" t="67904" r="48581" b="14501"/>
          <a:stretch/>
        </p:blipFill>
        <p:spPr>
          <a:xfrm>
            <a:off x="6772373" y="484056"/>
            <a:ext cx="4581427" cy="1206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582A9-BC81-4962-8156-905896B5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85" y="2234721"/>
            <a:ext cx="891617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84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7CBBE-4831-4D31-B86F-4B3FD7CD9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3" t="16357" r="48505" b="7217"/>
          <a:stretch/>
        </p:blipFill>
        <p:spPr>
          <a:xfrm>
            <a:off x="3312022" y="953732"/>
            <a:ext cx="4633966" cy="5780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73EE7A-9C8E-46F5-9234-5CA9DC3F0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42" t="30652" r="21676" b="38145"/>
          <a:stretch/>
        </p:blipFill>
        <p:spPr>
          <a:xfrm>
            <a:off x="8133091" y="259499"/>
            <a:ext cx="3666468" cy="2709509"/>
          </a:xfrm>
          <a:prstGeom prst="rect">
            <a:avLst/>
          </a:prstGeom>
        </p:spPr>
      </p:pic>
      <p:pic>
        <p:nvPicPr>
          <p:cNvPr id="1026" name="Picture 2" descr="LotFancy Teddy Bear Stuffed Animal ...">
            <a:extLst>
              <a:ext uri="{FF2B5EF4-FFF2-40B4-BE49-F238E27FC236}">
                <a16:creationId xmlns:a16="http://schemas.microsoft.com/office/drawing/2014/main" id="{B4894BFD-A627-4580-8275-CD4D5ED2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313113"/>
            <a:ext cx="1162050" cy="1355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D9E79-2C3D-4281-A881-3EEC77BC38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38" t="24652" r="18892" b="13265"/>
          <a:stretch/>
        </p:blipFill>
        <p:spPr>
          <a:xfrm>
            <a:off x="9324865" y="3156227"/>
            <a:ext cx="2562334" cy="351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D43467-A5AF-4A35-8302-D8F34184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will we need to pack?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4FEB2-5ABE-437C-BD8E-6209D6B6B66C}"/>
              </a:ext>
            </a:extLst>
          </p:cNvPr>
          <p:cNvSpPr txBox="1"/>
          <p:nvPr/>
        </p:nvSpPr>
        <p:spPr>
          <a:xfrm>
            <a:off x="2255529" y="123907"/>
            <a:ext cx="5844613" cy="584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DO NOT BRING ANY ELECTRONICS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1F7DC-823D-4FAE-9669-60CF8979FD5D}"/>
              </a:ext>
            </a:extLst>
          </p:cNvPr>
          <p:cNvCxnSpPr/>
          <p:nvPr/>
        </p:nvCxnSpPr>
        <p:spPr>
          <a:xfrm flipH="1">
            <a:off x="9005207" y="5412921"/>
            <a:ext cx="4000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DF715D-F37C-4526-B732-F4629273DDD7}"/>
              </a:ext>
            </a:extLst>
          </p:cNvPr>
          <p:cNvSpPr txBox="1"/>
          <p:nvPr/>
        </p:nvSpPr>
        <p:spPr>
          <a:xfrm>
            <a:off x="7889595" y="5686424"/>
            <a:ext cx="1354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Not needed.</a:t>
            </a:r>
          </a:p>
        </p:txBody>
      </p:sp>
    </p:spTree>
    <p:extLst>
      <p:ext uri="{BB962C8B-B14F-4D97-AF65-F5344CB8AC3E}">
        <p14:creationId xmlns:p14="http://schemas.microsoft.com/office/powerpoint/2010/main" val="87043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5DDFA-9855-40AD-B64A-F18F8FE6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GB" sz="4800" dirty="0"/>
              <a:t>Money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20F3-8194-4EF1-8CCE-0D8ABED2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GB" sz="2200" b="1" dirty="0"/>
              <a:t>We recommend the children bring </a:t>
            </a:r>
            <a:r>
              <a:rPr lang="en-GB" sz="2200" b="1" u="sng" dirty="0"/>
              <a:t>no more </a:t>
            </a:r>
            <a:r>
              <a:rPr lang="en-GB" sz="2200" b="1" dirty="0"/>
              <a:t>than £10 cash for the shop which they need to keep safe in a purse until our allocated shop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D3BE6-599C-48F2-A6AC-9ACDF9602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4" t="21031" r="27010" b="18075"/>
          <a:stretch/>
        </p:blipFill>
        <p:spPr>
          <a:xfrm>
            <a:off x="513875" y="2569464"/>
            <a:ext cx="5373050" cy="3678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303C77-FB1E-4DC5-980C-2D919FA95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0" t="22955" r="26469" b="6392"/>
          <a:stretch/>
        </p:blipFill>
        <p:spPr>
          <a:xfrm>
            <a:off x="6465518" y="2569464"/>
            <a:ext cx="5046067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6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07B008-9BFB-41B9-BFF2-67F06030A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32" t="26621" r="10851" b="29760"/>
          <a:stretch/>
        </p:blipFill>
        <p:spPr>
          <a:xfrm>
            <a:off x="648447" y="1530249"/>
            <a:ext cx="6589537" cy="2028158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4FFA3-5B4F-488B-AD17-BC706FD8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will we be sleeping?</a:t>
            </a:r>
          </a:p>
        </p:txBody>
      </p:sp>
    </p:spTree>
    <p:extLst>
      <p:ext uri="{BB962C8B-B14F-4D97-AF65-F5344CB8AC3E}">
        <p14:creationId xmlns:p14="http://schemas.microsoft.com/office/powerpoint/2010/main" val="126091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3" ma:contentTypeDescription="Create a new document." ma:contentTypeScope="" ma:versionID="ec1eb746abac86ab655a4bf95218034e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6a7ac8d2cd114b62ad46d653d118d813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Props1.xml><?xml version="1.0" encoding="utf-8"?>
<ds:datastoreItem xmlns:ds="http://schemas.openxmlformats.org/officeDocument/2006/customXml" ds:itemID="{56CE3FB1-4126-4332-9E6D-A9818975D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cc967-056c-48f0-86fc-930f2c0d0f59"/>
    <ds:schemaRef ds:uri="938f4116-1e7f-4d6c-8a11-d521f453f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6C0748-5ACE-48D2-91E9-F7A701F709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63D8CE-B2A4-487F-83F9-B0EF22108653}">
  <ds:schemaRefs>
    <ds:schemaRef ds:uri="http://schemas.microsoft.com/office/2006/documentManagement/types"/>
    <ds:schemaRef ds:uri="http://purl.org/dc/dcmitype/"/>
    <ds:schemaRef ds:uri="e79cc967-056c-48f0-86fc-930f2c0d0f59"/>
    <ds:schemaRef ds:uri="http://www.w3.org/XML/1998/namespace"/>
    <ds:schemaRef ds:uri="http://purl.org/dc/elements/1.1/"/>
    <ds:schemaRef ds:uri="938f4116-1e7f-4d6c-8a11-d521f453f4eb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261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Dates and times:</vt:lpstr>
      <vt:lpstr>Who is going?</vt:lpstr>
      <vt:lpstr>Where are we going?</vt:lpstr>
      <vt:lpstr>Virtual Tour…</vt:lpstr>
      <vt:lpstr>What will we be doing?</vt:lpstr>
      <vt:lpstr>What will we need to pack?</vt:lpstr>
      <vt:lpstr>Money </vt:lpstr>
      <vt:lpstr>Where will we be sleeping?</vt:lpstr>
      <vt:lpstr>What will we be eating?</vt:lpstr>
      <vt:lpstr>Safety and security</vt:lpstr>
      <vt:lpstr>Medication 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Goodwin</dc:creator>
  <cp:lastModifiedBy>Kathryn Curtis</cp:lastModifiedBy>
  <cp:revision>14</cp:revision>
  <cp:lastPrinted>2026-03-20T11:13:18Z</cp:lastPrinted>
  <dcterms:created xsi:type="dcterms:W3CDTF">2024-04-15T13:15:13Z</dcterms:created>
  <dcterms:modified xsi:type="dcterms:W3CDTF">2026-03-25T08:10:09Z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