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BE80-8E0B-4623-AEB1-E86C29250EC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88F26-05F7-4856-A980-DEBB35F00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7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88F26-05F7-4856-A980-DEBB35F00E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0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29006"/>
            <a:ext cx="5356860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0755" algn="l"/>
              </a:tabLst>
            </a:pPr>
            <a:r>
              <a:rPr sz="5100" spc="40" dirty="0"/>
              <a:t>RE	</a:t>
            </a:r>
            <a:r>
              <a:rPr spc="150" dirty="0"/>
              <a:t>FOLLOWING</a:t>
            </a:r>
            <a:r>
              <a:rPr spc="254" dirty="0"/>
              <a:t> </a:t>
            </a:r>
            <a:r>
              <a:rPr spc="80" dirty="0"/>
              <a:t>THE</a:t>
            </a:r>
            <a:r>
              <a:rPr spc="245" dirty="0"/>
              <a:t> </a:t>
            </a:r>
            <a:r>
              <a:rPr spc="114" dirty="0"/>
              <a:t>OXFORD</a:t>
            </a:r>
            <a:r>
              <a:rPr spc="385" dirty="0"/>
              <a:t> </a:t>
            </a:r>
            <a:r>
              <a:rPr spc="140" dirty="0"/>
              <a:t>DIOCESE</a:t>
            </a:r>
            <a:r>
              <a:rPr spc="370" dirty="0"/>
              <a:t> </a:t>
            </a:r>
            <a:r>
              <a:rPr spc="140" dirty="0"/>
              <a:t>SCHEME</a:t>
            </a:r>
            <a:endParaRPr sz="51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74489"/>
              </p:ext>
            </p:extLst>
          </p:nvPr>
        </p:nvGraphicFramePr>
        <p:xfrm>
          <a:off x="1019683" y="1157350"/>
          <a:ext cx="10394947" cy="557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318">
                <a:tc>
                  <a:txBody>
                    <a:bodyPr/>
                    <a:lstStyle/>
                    <a:p>
                      <a:pPr marL="36195">
                        <a:lnSpc>
                          <a:spcPts val="1764"/>
                        </a:lnSpc>
                      </a:pPr>
                      <a:r>
                        <a:rPr sz="1600" b="1" u="heavy" spc="-8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RE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840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0" dirty="0" err="1">
                          <a:latin typeface="Comic Sans MS"/>
                          <a:cs typeface="Comic Sans MS"/>
                        </a:rPr>
                        <a:t>ve</a:t>
                      </a:r>
                      <a:r>
                        <a:rPr sz="1200" i="1" spc="20" dirty="0" err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 err="1">
                          <a:latin typeface="Comic Sans MS"/>
                          <a:cs typeface="Comic Sans MS"/>
                        </a:rPr>
                        <a:t>bod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1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 err="1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10" dirty="0" err="1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 err="1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 err="1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 err="1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Should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8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celebrate</a:t>
                      </a:r>
                    </a:p>
                    <a:p>
                      <a:pPr marL="70485">
                        <a:lnSpc>
                          <a:spcPts val="131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Does Creation Help 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People Understand God?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eve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one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310"/>
                        </a:lnSpc>
                      </a:pP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60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Are some stories more important than others?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6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Do we need shared special places?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59740">
                        <a:lnSpc>
                          <a:spcPts val="13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follow?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Do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ious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</a:p>
                    <a:p>
                      <a:pPr marL="70485" marR="345440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  everyone?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14300">
                        <a:lnSpc>
                          <a:spcPts val="130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Is it important to celebrate the new year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How</a:t>
                      </a:r>
                      <a:r>
                        <a:rPr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should</a:t>
                      </a:r>
                      <a:r>
                        <a:rPr sz="1200" i="1" spc="-6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 marR="360680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1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eb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Easter?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56540">
                        <a:lnSpc>
                          <a:spcPts val="1300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ies</a:t>
                      </a:r>
                      <a:r>
                        <a:rPr sz="1200" i="1" spc="-1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people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67310">
                        <a:lnSpc>
                          <a:spcPts val="130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ow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6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nd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weekend?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es taking bread and wine show that someone is a Christian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224790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light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a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good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63817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symbol for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 c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lang="en-GB" sz="1200" i="1" spc="4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lang="en-GB" sz="1200" i="1" spc="-1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du</a:t>
                      </a:r>
                    </a:p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f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their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beliefs? </a:t>
                      </a:r>
                    </a:p>
                    <a:p>
                      <a:pPr marL="71120" marR="1060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8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ke</a:t>
                      </a:r>
                    </a:p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sen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95" dirty="0">
                          <a:latin typeface="Comic Sans MS"/>
                          <a:cs typeface="Comic Sans MS"/>
                        </a:rPr>
                        <a:t> w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ut  Passover?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 </a:t>
                      </a:r>
                    </a:p>
                    <a:p>
                      <a:pPr marL="71120" marR="4997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Does</a:t>
                      </a:r>
                      <a:r>
                        <a:rPr lang="en-GB"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Jesus</a:t>
                      </a:r>
                      <a:r>
                        <a:rPr lang="en-GB"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have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80" dirty="0">
                          <a:latin typeface="Comic Sans MS"/>
                          <a:cs typeface="Comic Sans MS"/>
                        </a:rPr>
                        <a:t> f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or  everyone?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</a:p>
                    <a:p>
                      <a:pPr marL="71755" marR="5759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5"/>
                        </a:lnSpc>
                      </a:pP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-u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GB" sz="1200" i="1" spc="-10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</a:p>
                    <a:p>
                      <a:pPr marL="72390">
                        <a:lnSpc>
                          <a:spcPts val="1310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 err="1">
                          <a:latin typeface="Comic Sans MS"/>
                          <a:cs typeface="Comic Sans MS"/>
                        </a:rPr>
                        <a:t>Murtis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help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22479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ind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lang="en-GB" sz="1200" i="1" spc="-75" dirty="0">
                          <a:latin typeface="Comic Sans MS"/>
                          <a:cs typeface="Comic Sans MS"/>
                        </a:rPr>
                        <a:t> u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nd  God? 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Does</a:t>
                      </a:r>
                      <a:r>
                        <a:rPr lang="en-GB"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Christmas</a:t>
                      </a:r>
                    </a:p>
                    <a:p>
                      <a:pPr marL="70485" marR="459105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na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rr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</a:t>
                      </a:r>
                      <a:r>
                        <a:rPr lang="en-GB" sz="1200" i="1" spc="-20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 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Mary?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</a:p>
                    <a:p>
                      <a:pPr marL="71120" marR="586105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ess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r 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believers?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be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ie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1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 things</a:t>
                      </a:r>
                      <a:r>
                        <a:rPr lang="en-GB"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up?</a:t>
                      </a:r>
                    </a:p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 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miracles?</a:t>
                      </a:r>
                    </a:p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20129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lang="en-GB" sz="1200" i="1" spc="-3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GB" sz="1200" i="1" spc="2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6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5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e  things?</a:t>
                      </a:r>
                    </a:p>
                    <a:p>
                      <a:pPr marL="72390" marR="201295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9113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Do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Muslims need the 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Qu’ran</a:t>
                      </a:r>
                      <a:r>
                        <a:rPr sz="1200" i="1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32639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Does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God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ca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29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h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humans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638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uni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Mosque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50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0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tt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ves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235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Was the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death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of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sacrifice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7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Are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you</a:t>
                      </a:r>
                      <a:r>
                        <a:rPr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inspired?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177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is</a:t>
                      </a:r>
                      <a:r>
                        <a:rPr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ur 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world?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 Does religion help 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people decide?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951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10209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 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255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models?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3398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“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od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”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good</a:t>
                      </a:r>
                      <a:r>
                        <a:rPr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0" dirty="0">
                          <a:latin typeface="Comic Sans MS"/>
                          <a:cs typeface="Comic Sans MS"/>
                        </a:rPr>
                        <a:t>way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to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 marR="36131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understand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32410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belief?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0256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ion  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mp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1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to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55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Christians?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305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6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k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1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God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like?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54292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84992" y="79247"/>
            <a:ext cx="1207007" cy="12832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A387D6-3095-4A77-8B55-96BC1F7B2A1A}"/>
              </a:ext>
            </a:extLst>
          </p:cNvPr>
          <p:cNvSpPr txBox="1"/>
          <p:nvPr/>
        </p:nvSpPr>
        <p:spPr>
          <a:xfrm>
            <a:off x="9829800" y="5840974"/>
            <a:ext cx="1584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Comic Sans MS"/>
                <a:cs typeface="Comic Sans MS"/>
              </a:rPr>
              <a:t>D</a:t>
            </a:r>
            <a:r>
              <a:rPr lang="en-GB" sz="1200" i="1" spc="-10" dirty="0">
                <a:latin typeface="Comic Sans MS"/>
                <a:cs typeface="Comic Sans MS"/>
              </a:rPr>
              <a:t>o</a:t>
            </a:r>
            <a:r>
              <a:rPr lang="en-GB" sz="1200" i="1" dirty="0">
                <a:latin typeface="Comic Sans MS"/>
                <a:cs typeface="Comic Sans MS"/>
              </a:rPr>
              <a:t>es</a:t>
            </a:r>
            <a:r>
              <a:rPr lang="en-GB" sz="1200" i="1" spc="-35" dirty="0">
                <a:latin typeface="Comic Sans MS"/>
                <a:cs typeface="Comic Sans MS"/>
              </a:rPr>
              <a:t> </a:t>
            </a:r>
            <a:r>
              <a:rPr lang="en-GB" sz="1200" i="1" spc="35" dirty="0">
                <a:latin typeface="Comic Sans MS"/>
                <a:cs typeface="Comic Sans MS"/>
              </a:rPr>
              <a:t>it matter what we believe about creation</a:t>
            </a:r>
            <a:r>
              <a:rPr lang="en-GB" sz="1200" i="1" dirty="0">
                <a:latin typeface="Comic Sans MS"/>
                <a:cs typeface="Comic Sans MS"/>
              </a:rPr>
              <a:t>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24F8C1-E7AD-43CF-AE4A-897641A800AE}">
  <ds:schemaRefs>
    <ds:schemaRef ds:uri="http://purl.org/dc/elements/1.1/"/>
    <ds:schemaRef ds:uri="http://www.w3.org/XML/1998/namespace"/>
    <ds:schemaRef ds:uri="69c1413d-2cd5-41cf-8ea7-60c98eac950f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765b590-1959-4171-85fc-f0f33b855db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F00336-4E44-44A3-89FA-EAD6F34DFF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46BBD4-440C-4BB7-891D-2FE6D74EF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309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Impact</vt:lpstr>
      <vt:lpstr>Office Theme</vt:lpstr>
      <vt:lpstr>RE FOLLOWING THE OXFORD DIOCESE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 FOLLOWING THE OXFORD DIOCESE SCHEME</dc:title>
  <dc:creator>LLawrence</dc:creator>
  <cp:lastModifiedBy>CJackson</cp:lastModifiedBy>
  <cp:revision>9</cp:revision>
  <dcterms:created xsi:type="dcterms:W3CDTF">2021-06-04T08:53:45Z</dcterms:created>
  <dcterms:modified xsi:type="dcterms:W3CDTF">2023-09-21T06:36:50Z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