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0BE80-8E0B-4623-AEB1-E86C29250EC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88F26-05F7-4856-A980-DEBB35F00E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27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88F26-05F7-4856-A980-DEBB35F00E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40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29006"/>
            <a:ext cx="5356860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60755" algn="l"/>
              </a:tabLst>
            </a:pPr>
            <a:r>
              <a:rPr sz="5100" spc="40" dirty="0"/>
              <a:t>RE	</a:t>
            </a:r>
            <a:r>
              <a:rPr spc="150" dirty="0"/>
              <a:t>FOLLOWING</a:t>
            </a:r>
            <a:r>
              <a:rPr spc="254" dirty="0"/>
              <a:t> </a:t>
            </a:r>
            <a:r>
              <a:rPr spc="80" dirty="0"/>
              <a:t>THE</a:t>
            </a:r>
            <a:r>
              <a:rPr spc="245" dirty="0"/>
              <a:t> </a:t>
            </a:r>
            <a:r>
              <a:rPr spc="114" dirty="0"/>
              <a:t>OXFORD</a:t>
            </a:r>
            <a:r>
              <a:rPr spc="385" dirty="0"/>
              <a:t> </a:t>
            </a:r>
            <a:r>
              <a:rPr spc="140" dirty="0"/>
              <a:t>DIOCESE</a:t>
            </a:r>
            <a:r>
              <a:rPr spc="370" dirty="0"/>
              <a:t> </a:t>
            </a:r>
            <a:r>
              <a:rPr spc="140" dirty="0"/>
              <a:t>SCHEME</a:t>
            </a:r>
            <a:endParaRPr sz="51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74489"/>
              </p:ext>
            </p:extLst>
          </p:nvPr>
        </p:nvGraphicFramePr>
        <p:xfrm>
          <a:off x="1019683" y="1157350"/>
          <a:ext cx="10394947" cy="557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318">
                <a:tc>
                  <a:txBody>
                    <a:bodyPr/>
                    <a:lstStyle/>
                    <a:p>
                      <a:pPr marL="36195">
                        <a:lnSpc>
                          <a:spcPts val="1764"/>
                        </a:lnSpc>
                      </a:pPr>
                      <a:r>
                        <a:rPr sz="1600" b="1" u="heavy" spc="-8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RE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840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0"/>
                        </a:lnSpc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10" dirty="0" err="1">
                          <a:latin typeface="Comic Sans MS"/>
                          <a:cs typeface="Comic Sans MS"/>
                        </a:rPr>
                        <a:t>ve</a:t>
                      </a:r>
                      <a:r>
                        <a:rPr sz="1200" i="1" spc="20" dirty="0" err="1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 err="1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-5" dirty="0" err="1">
                          <a:latin typeface="Comic Sans MS"/>
                          <a:cs typeface="Comic Sans MS"/>
                        </a:rPr>
                        <a:t>bod</a:t>
                      </a:r>
                      <a:r>
                        <a:rPr sz="1200" i="1" dirty="0" err="1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-1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10" dirty="0" err="1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sz="1200" i="1" spc="-10" dirty="0" err="1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 err="1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-5" dirty="0" err="1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10" dirty="0" err="1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 err="1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5"/>
                        </a:lnSpc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Should</a:t>
                      </a:r>
                      <a:r>
                        <a:rPr sz="1200" i="1" spc="-8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80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celebrate</a:t>
                      </a:r>
                    </a:p>
                    <a:p>
                      <a:pPr marL="70485">
                        <a:lnSpc>
                          <a:spcPts val="1310"/>
                        </a:lnSpc>
                      </a:pP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v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15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</a:pP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Does Creation Help </a:t>
                      </a:r>
                      <a:r>
                        <a:rPr lang="en-GB" sz="1200" i="1">
                          <a:latin typeface="Comic Sans MS"/>
                          <a:cs typeface="Comic Sans MS"/>
                        </a:rPr>
                        <a:t>People Understand God?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5"/>
                        </a:lnSpc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spc="-11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eve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one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1120">
                        <a:lnSpc>
                          <a:spcPts val="1310"/>
                        </a:lnSpc>
                      </a:pP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ll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-8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J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60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Are some stories more important than others?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60"/>
                        </a:lnSpc>
                      </a:pP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Do we need shared special places?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967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459740">
                        <a:lnSpc>
                          <a:spcPts val="1300"/>
                        </a:lnSpc>
                      </a:pPr>
                      <a:r>
                        <a:rPr sz="1200" i="1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spc="-9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 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follow?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0"/>
                        </a:lnSpc>
                      </a:pPr>
                      <a:r>
                        <a:rPr sz="1200" i="1" dirty="0">
                          <a:latin typeface="Comic Sans MS"/>
                          <a:cs typeface="Comic Sans MS"/>
                        </a:rPr>
                        <a:t>Do 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ious</a:t>
                      </a:r>
                      <a:r>
                        <a:rPr sz="1200" i="1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b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</a:p>
                    <a:p>
                      <a:pPr marL="70485" marR="345440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-5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19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  everyone?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114300">
                        <a:lnSpc>
                          <a:spcPts val="1300"/>
                        </a:lnSpc>
                      </a:pP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Is it important to celebrate the new year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?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How</a:t>
                      </a:r>
                      <a:r>
                        <a:rPr sz="1200" i="1" spc="-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should</a:t>
                      </a:r>
                      <a:r>
                        <a:rPr sz="1200" i="1" spc="-6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the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1120" marR="360680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17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eb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  Easter?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56540">
                        <a:lnSpc>
                          <a:spcPts val="1300"/>
                        </a:lnSpc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ies</a:t>
                      </a:r>
                      <a:r>
                        <a:rPr sz="1200" i="1" spc="-1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ch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 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people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?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67310">
                        <a:lnSpc>
                          <a:spcPts val="1300"/>
                        </a:lnSpc>
                      </a:pP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ow</a:t>
                      </a:r>
                      <a:r>
                        <a:rPr sz="1200" i="1" spc="-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-6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nd 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i="1" spc="-8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weekend?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3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Do</a:t>
                      </a:r>
                      <a:r>
                        <a:rPr lang="en-GB" sz="1200" i="1" spc="-40" dirty="0">
                          <a:latin typeface="Comic Sans MS"/>
                          <a:cs typeface="Comic Sans MS"/>
                        </a:rPr>
                        <a:t>es taking bread and wine show that someone is a Christian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?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0485" marR="224790">
                        <a:lnSpc>
                          <a:spcPts val="1300"/>
                        </a:lnSpc>
                        <a:spcBef>
                          <a:spcPts val="135"/>
                        </a:spcBef>
                      </a:pPr>
                      <a:endParaRPr lang="en-GB"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Is</a:t>
                      </a:r>
                      <a:r>
                        <a:rPr lang="en-GB" sz="1200" i="1" spc="-4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light</a:t>
                      </a:r>
                      <a:r>
                        <a:rPr lang="en-GB" sz="1200" i="1" spc="-60" dirty="0">
                          <a:latin typeface="Comic Sans MS"/>
                          <a:cs typeface="Comic Sans MS"/>
                        </a:rPr>
                        <a:t> a</a:t>
                      </a:r>
                      <a:r>
                        <a:rPr lang="en-GB" sz="1200" i="1" spc="-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good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0485" marR="638175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symbol for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 c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b</a:t>
                      </a:r>
                      <a:r>
                        <a:rPr lang="en-GB" sz="1200" i="1" spc="45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-3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n?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J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3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/</a:t>
                      </a:r>
                      <a:r>
                        <a:rPr lang="en-GB" sz="1200" i="1" spc="-1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du</a:t>
                      </a:r>
                    </a:p>
                    <a:p>
                      <a:pPr marL="71120">
                        <a:lnSpc>
                          <a:spcPts val="1265"/>
                        </a:lnSpc>
                      </a:pP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ch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45" dirty="0">
                          <a:latin typeface="Comic Sans MS"/>
                          <a:cs typeface="Comic Sans MS"/>
                        </a:rPr>
                        <a:t> f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-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-1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 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their</a:t>
                      </a:r>
                      <a:r>
                        <a:rPr lang="en-GB" sz="1200" i="1" spc="-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beliefs? </a:t>
                      </a:r>
                    </a:p>
                    <a:p>
                      <a:pPr marL="71120" marR="106045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5"/>
                        </a:lnSpc>
                      </a:pP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8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ke</a:t>
                      </a:r>
                    </a:p>
                    <a:p>
                      <a:pPr marL="71120" marR="4997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sen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-95" dirty="0">
                          <a:latin typeface="Comic Sans MS"/>
                          <a:cs typeface="Comic Sans MS"/>
                        </a:rPr>
                        <a:t> w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ut  Passover?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pPr marL="71120" marR="499745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Does</a:t>
                      </a:r>
                      <a:r>
                        <a:rPr lang="en-GB" sz="1200" i="1" spc="-5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Jesus</a:t>
                      </a:r>
                      <a:r>
                        <a:rPr lang="en-GB" sz="1200" i="1" spc="-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have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1755" marR="5759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spc="-2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lang="en-GB" sz="1200" i="1" spc="-180" dirty="0">
                          <a:latin typeface="Comic Sans MS"/>
                          <a:cs typeface="Comic Sans MS"/>
                        </a:rPr>
                        <a:t> f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or  everyone?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pPr marL="71755" marR="575945">
                        <a:lnSpc>
                          <a:spcPts val="1300"/>
                        </a:lnSpc>
                        <a:spcBef>
                          <a:spcPts val="130"/>
                        </a:spcBef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75"/>
                        </a:lnSpc>
                      </a:pP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spc="-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2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-u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GB" sz="1200" i="1" spc="-10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15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</a:t>
                      </a:r>
                    </a:p>
                    <a:p>
                      <a:pPr marL="72390">
                        <a:lnSpc>
                          <a:spcPts val="1310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spc="-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-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?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Do</a:t>
                      </a:r>
                      <a:r>
                        <a:rPr lang="en-GB" sz="1200" i="1" spc="-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dirty="0" err="1">
                          <a:latin typeface="Comic Sans MS"/>
                          <a:cs typeface="Comic Sans MS"/>
                        </a:rPr>
                        <a:t>Murtis</a:t>
                      </a:r>
                      <a:r>
                        <a:rPr lang="en-GB" sz="1200" i="1" spc="-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help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0485" marR="22479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ind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us</a:t>
                      </a:r>
                      <a:r>
                        <a:rPr lang="en-GB" sz="1200" i="1" spc="-75" dirty="0">
                          <a:latin typeface="Comic Sans MS"/>
                          <a:cs typeface="Comic Sans MS"/>
                        </a:rPr>
                        <a:t> u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nd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nd  God? 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Does</a:t>
                      </a:r>
                      <a:r>
                        <a:rPr lang="en-GB" sz="1200" i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lang="en-GB" sz="1200" i="1" spc="-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Christmas</a:t>
                      </a:r>
                    </a:p>
                    <a:p>
                      <a:pPr marL="70485" marR="459105">
                        <a:lnSpc>
                          <a:spcPts val="1300"/>
                        </a:lnSpc>
                        <a:spcBef>
                          <a:spcPts val="135"/>
                        </a:spcBef>
                      </a:pP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na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rr</a:t>
                      </a:r>
                      <a:r>
                        <a:rPr lang="en-GB" sz="1200" i="1" spc="-15" dirty="0">
                          <a:latin typeface="Comic Sans MS"/>
                          <a:cs typeface="Comic Sans MS"/>
                        </a:rPr>
                        <a:t>at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v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 </a:t>
                      </a:r>
                      <a:r>
                        <a:rPr lang="en-GB" sz="1200" i="1" spc="-20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 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Mary?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0485">
                        <a:lnSpc>
                          <a:spcPts val="1265"/>
                        </a:lnSpc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5"/>
                        </a:lnSpc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lang="en-GB" sz="1200" i="1" spc="-9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j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y</a:t>
                      </a:r>
                    </a:p>
                    <a:p>
                      <a:pPr marL="71120" marR="586105">
                        <a:lnSpc>
                          <a:spcPts val="1300"/>
                        </a:lnSpc>
                        <a:spcBef>
                          <a:spcPts val="135"/>
                        </a:spcBef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ess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lang="en-GB" sz="1200" i="1" spc="-1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r 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believers?</a:t>
                      </a:r>
                      <a:endParaRPr lang="en-GB" sz="1200" i="1" dirty="0">
                        <a:latin typeface="Comic Sans MS"/>
                        <a:cs typeface="Comic Sans MS"/>
                      </a:endParaRPr>
                    </a:p>
                    <a:p>
                      <a:pPr marL="71120">
                        <a:lnSpc>
                          <a:spcPts val="1265"/>
                        </a:lnSpc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4997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4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be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ie</a:t>
                      </a:r>
                      <a:r>
                        <a:rPr lang="en-GB" sz="1200" i="1" spc="-15" dirty="0">
                          <a:latin typeface="Comic Sans MS"/>
                          <a:cs typeface="Comic Sans MS"/>
                        </a:rPr>
                        <a:t>v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lang="en-GB" sz="1200" i="1" spc="-19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v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e  things</a:t>
                      </a:r>
                      <a:r>
                        <a:rPr lang="en-GB" sz="1200" i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up?</a:t>
                      </a:r>
                    </a:p>
                    <a:p>
                      <a:pPr marL="71120" marR="4997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5759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1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J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es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us</a:t>
                      </a:r>
                      <a:r>
                        <a:rPr lang="en-GB"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ll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lang="en-GB" sz="1200" i="1" spc="-1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do  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miracles?</a:t>
                      </a:r>
                    </a:p>
                    <a:p>
                      <a:pPr marL="71755" marR="57594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20129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lang="en-GB" sz="1200" i="1" spc="-1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lang="en-GB" sz="1200" i="1">
                          <a:latin typeface="Comic Sans MS"/>
                          <a:cs typeface="Comic Sans MS"/>
                        </a:rPr>
                        <a:t>es</a:t>
                      </a:r>
                      <a:r>
                        <a:rPr lang="en-GB" sz="1200" i="1" spc="-35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GB" sz="1200" i="1" spc="2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>
                          <a:latin typeface="Comic Sans MS"/>
                          <a:cs typeface="Comic Sans MS"/>
                        </a:rPr>
                        <a:t>y</a:t>
                      </a:r>
                      <a:r>
                        <a:rPr lang="en-GB" sz="1200" i="1" spc="-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lang="en-GB" sz="1200" i="1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lang="en-GB" sz="1200" i="1" spc="-16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200" i="1" spc="5">
                          <a:latin typeface="Comic Sans MS"/>
                          <a:cs typeface="Comic Sans MS"/>
                        </a:rPr>
                        <a:t>ch</a:t>
                      </a:r>
                      <a:r>
                        <a:rPr lang="en-GB" sz="1200" i="1" spc="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lang="en-GB" sz="1200" i="1" spc="-5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lang="en-GB" sz="1200" i="1" spc="-15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lang="en-GB" sz="1200" i="1">
                          <a:latin typeface="Comic Sans MS"/>
                          <a:cs typeface="Comic Sans MS"/>
                        </a:rPr>
                        <a:t>e  things?</a:t>
                      </a:r>
                    </a:p>
                    <a:p>
                      <a:pPr marL="72390" marR="201295">
                        <a:lnSpc>
                          <a:spcPts val="1300"/>
                        </a:lnSpc>
                        <a:spcBef>
                          <a:spcPts val="35"/>
                        </a:spcBef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191135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Do </a:t>
                      </a:r>
                      <a:r>
                        <a:rPr lang="en-GB" sz="1200" i="1" spc="-5" dirty="0">
                          <a:latin typeface="Comic Sans MS"/>
                          <a:cs typeface="Comic Sans MS"/>
                        </a:rPr>
                        <a:t>Muslims need the </a:t>
                      </a:r>
                      <a:r>
                        <a:rPr lang="en-GB" sz="1200" i="1" spc="-5">
                          <a:latin typeface="Comic Sans MS"/>
                          <a:cs typeface="Comic Sans MS"/>
                        </a:rPr>
                        <a:t>Qu’ran</a:t>
                      </a:r>
                      <a:r>
                        <a:rPr sz="1200" i="1">
                          <a:latin typeface="Comic Sans MS"/>
                          <a:cs typeface="Comic Sans MS"/>
                        </a:rPr>
                        <a:t>?</a:t>
                      </a: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32639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Does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God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ca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229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3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h 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humans</a:t>
                      </a:r>
                      <a:r>
                        <a:rPr lang="en-GB" sz="1200" i="1" spc="5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16383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uni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 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1200" i="1" spc="-4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i="1" spc="-7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Mosque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1120">
                        <a:lnSpc>
                          <a:spcPts val="1250"/>
                        </a:lnSpc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sz="1200" i="1" spc="-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10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d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be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tt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114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ves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22352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Was the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death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of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J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us</a:t>
                      </a:r>
                      <a:r>
                        <a:rPr sz="1200" i="1" spc="-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8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3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  sacrifice</a:t>
                      </a:r>
                      <a:r>
                        <a:rPr lang="en-GB" sz="1200" i="1" dirty="0">
                          <a:latin typeface="Comic Sans MS"/>
                          <a:cs typeface="Comic Sans MS"/>
                        </a:rPr>
                        <a:t>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70"/>
                        </a:lnSpc>
                      </a:pPr>
                      <a:r>
                        <a:rPr sz="1200" i="1" dirty="0">
                          <a:latin typeface="Comic Sans MS"/>
                          <a:cs typeface="Comic Sans MS"/>
                        </a:rPr>
                        <a:t>Are</a:t>
                      </a:r>
                      <a:r>
                        <a:rPr sz="1200" i="1" spc="-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you</a:t>
                      </a:r>
                      <a:r>
                        <a:rPr sz="1200" i="1" spc="-7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inspired?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177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ha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lang="en-GB" sz="1200" i="1" spc="-10" dirty="0">
                          <a:latin typeface="Comic Sans MS"/>
                          <a:cs typeface="Comic Sans MS"/>
                        </a:rPr>
                        <a:t> is</a:t>
                      </a:r>
                      <a:r>
                        <a:rPr sz="1200" i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bes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6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1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ur  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world?</a:t>
                      </a:r>
                      <a:r>
                        <a:rPr lang="en-GB" sz="1200" i="1" spc="10" dirty="0">
                          <a:latin typeface="Comic Sans MS"/>
                          <a:cs typeface="Comic Sans MS"/>
                        </a:rPr>
                        <a:t> Does religion help </a:t>
                      </a:r>
                      <a:r>
                        <a:rPr lang="en-GB" sz="1200" i="1" spc="10">
                          <a:latin typeface="Comic Sans MS"/>
                          <a:cs typeface="Comic Sans MS"/>
                        </a:rPr>
                        <a:t>people decide?</a:t>
                      </a: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6951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410209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1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 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sz="1200" i="1" spc="-1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0485">
                        <a:lnSpc>
                          <a:spcPts val="1255"/>
                        </a:lnSpc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models?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133985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“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G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od</a:t>
                      </a:r>
                      <a:r>
                        <a:rPr sz="1200" i="1" spc="-3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5" dirty="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”</a:t>
                      </a:r>
                      <a:r>
                        <a:rPr sz="1200" i="1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a 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good</a:t>
                      </a:r>
                      <a:r>
                        <a:rPr sz="1200" i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30" dirty="0">
                          <a:latin typeface="Comic Sans MS"/>
                          <a:cs typeface="Comic Sans MS"/>
                        </a:rPr>
                        <a:t>way</a:t>
                      </a:r>
                      <a:r>
                        <a:rPr sz="1200" i="1" spc="-4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to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0485" marR="361315">
                        <a:lnSpc>
                          <a:spcPts val="1300"/>
                        </a:lnSpc>
                        <a:spcBef>
                          <a:spcPts val="20"/>
                        </a:spcBef>
                      </a:pPr>
                      <a:r>
                        <a:rPr sz="1200" i="1" dirty="0">
                          <a:latin typeface="Comic Sans MS"/>
                          <a:cs typeface="Comic Sans MS"/>
                        </a:rPr>
                        <a:t>understand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the 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tm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18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y?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232410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D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-2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1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 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belief?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202565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th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-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es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rr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ion  i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mp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spc="20" dirty="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sz="1200" i="1" spc="-19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to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  <a:p>
                      <a:pPr marL="71120">
                        <a:lnSpc>
                          <a:spcPts val="1255"/>
                        </a:lnSpc>
                      </a:pPr>
                      <a:r>
                        <a:rPr sz="1200" i="1" dirty="0">
                          <a:latin typeface="Comic Sans MS"/>
                          <a:cs typeface="Comic Sans MS"/>
                        </a:rPr>
                        <a:t>Christians?</a:t>
                      </a:r>
                      <a:endParaRPr sz="1200" i="1">
                        <a:latin typeface="Comic Sans MS"/>
                        <a:cs typeface="Comic Sans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13055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-2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60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e k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-17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spc="35" dirty="0">
                          <a:latin typeface="Comic Sans MS"/>
                          <a:cs typeface="Comic Sans MS"/>
                        </a:rPr>
                        <a:t>w</a:t>
                      </a:r>
                      <a:r>
                        <a:rPr sz="1200" i="1" spc="5" dirty="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sz="1200" i="1" spc="10" dirty="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t  </a:t>
                      </a:r>
                      <a:r>
                        <a:rPr sz="1200" i="1" spc="-5" dirty="0">
                          <a:latin typeface="Comic Sans MS"/>
                          <a:cs typeface="Comic Sans MS"/>
                        </a:rPr>
                        <a:t>God</a:t>
                      </a:r>
                      <a:r>
                        <a:rPr sz="1200" i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is</a:t>
                      </a:r>
                      <a:r>
                        <a:rPr sz="1200" i="1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i="1" dirty="0">
                          <a:latin typeface="Comic Sans MS"/>
                          <a:cs typeface="Comic Sans MS"/>
                        </a:rPr>
                        <a:t>like?</a:t>
                      </a: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542925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endParaRPr sz="1200" i="1" dirty="0">
                        <a:latin typeface="Comic Sans MS"/>
                        <a:cs typeface="Comic Sans MS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84992" y="79247"/>
            <a:ext cx="1207007" cy="12832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8A387D6-3095-4A77-8B55-96BC1F7B2A1A}"/>
              </a:ext>
            </a:extLst>
          </p:cNvPr>
          <p:cNvSpPr txBox="1"/>
          <p:nvPr/>
        </p:nvSpPr>
        <p:spPr>
          <a:xfrm>
            <a:off x="9829800" y="5840974"/>
            <a:ext cx="1584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Comic Sans MS"/>
                <a:cs typeface="Comic Sans MS"/>
              </a:rPr>
              <a:t>D</a:t>
            </a:r>
            <a:r>
              <a:rPr lang="en-GB" sz="1200" i="1" spc="-10" dirty="0">
                <a:latin typeface="Comic Sans MS"/>
                <a:cs typeface="Comic Sans MS"/>
              </a:rPr>
              <a:t>o</a:t>
            </a:r>
            <a:r>
              <a:rPr lang="en-GB" sz="1200" i="1" dirty="0">
                <a:latin typeface="Comic Sans MS"/>
                <a:cs typeface="Comic Sans MS"/>
              </a:rPr>
              <a:t>es</a:t>
            </a:r>
            <a:r>
              <a:rPr lang="en-GB" sz="1200" i="1" spc="-35" dirty="0">
                <a:latin typeface="Comic Sans MS"/>
                <a:cs typeface="Comic Sans MS"/>
              </a:rPr>
              <a:t> </a:t>
            </a:r>
            <a:r>
              <a:rPr lang="en-GB" sz="1200" i="1" spc="35" dirty="0">
                <a:latin typeface="Comic Sans MS"/>
                <a:cs typeface="Comic Sans MS"/>
              </a:rPr>
              <a:t>it matter what we believe about creation</a:t>
            </a:r>
            <a:r>
              <a:rPr lang="en-GB" sz="1200" i="1" dirty="0">
                <a:latin typeface="Comic Sans MS"/>
                <a:cs typeface="Comic Sans MS"/>
              </a:rPr>
              <a:t>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46BBD4-440C-4BB7-891D-2FE6D74EF0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F00336-4E44-44A3-89FA-EAD6F34DFF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24F8C1-E7AD-43CF-AE4A-897641A800AE}">
  <ds:schemaRefs>
    <ds:schemaRef ds:uri="http://schemas.microsoft.com/office/infopath/2007/PartnerControls"/>
    <ds:schemaRef ds:uri="69c1413d-2cd5-41cf-8ea7-60c98eac950f"/>
    <ds:schemaRef ds:uri="http://purl.org/dc/terms/"/>
    <ds:schemaRef ds:uri="http://www.w3.org/XML/1998/namespace"/>
    <ds:schemaRef ds:uri="http://purl.org/dc/elements/1.1/"/>
    <ds:schemaRef ds:uri="c765b590-1959-4171-85fc-f0f33b855db5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309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Impact</vt:lpstr>
      <vt:lpstr>Office Theme</vt:lpstr>
      <vt:lpstr>RE FOLLOWING THE OXFORD DIOCESE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 FOLLOWING THE OXFORD DIOCESE SCHEME</dc:title>
  <dc:creator>LLawrence</dc:creator>
  <cp:lastModifiedBy>CJackson</cp:lastModifiedBy>
  <cp:revision>9</cp:revision>
  <dcterms:created xsi:type="dcterms:W3CDTF">2021-06-04T08:53:45Z</dcterms:created>
  <dcterms:modified xsi:type="dcterms:W3CDTF">2024-07-03T09:55:43Z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