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4" r:id="rId8"/>
    <p:sldId id="266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5FC8-33F7-44AD-85EF-29A32C5CD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DF05F-01F0-4F2C-BBBF-7E0A28ED5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31BB-2F2A-4CF6-BC71-E977FEF9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58A4-2739-4A16-991A-9467C92C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987E-72A4-4781-9662-BE7FBE49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7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877F-A4C4-4868-A0A3-7DCEF33A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C18CB-F963-42ED-9BE8-F6E686331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765E9-DC62-4DD7-9CFF-A8ADBD78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A81E-DC72-48BF-A0BF-7725AB99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B44-6387-407F-B855-3949E352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9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06709-B399-45B1-9717-6B5D1C388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BFE49-942D-4CCE-87DF-CB56E3386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0F00-EEA5-44D7-8E43-642545E3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63A20-665D-4A8B-AA25-B97C891C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4EAD5-44EE-49D7-A20D-08998AC0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0B3C-FA51-42FF-8160-483DC346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EA0D-181A-446B-B178-15FAFBB2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A9DD-3273-4FE1-AA4D-5BBDDF82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77420-75D7-4242-BE79-ECABED0B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91FC3-C57C-4383-9EF3-A997082F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7FB7-A026-4EDE-81A2-687952A8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3B56-A212-468A-A460-4A033050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C3A03-43FA-4278-B7FD-290AB57E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3F06-8544-4A93-BEF5-7EF0F945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7215-E255-4363-9946-A6FBBF61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CA24-F7E6-4F79-976E-7112DF85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657F-05A5-49AC-AE10-1BE7BE2B8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40F8B-DE2A-4508-A29C-27AB5EEC6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2ABEB-DF7D-47CF-B8F6-7D0F8827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CD0D5-236F-43EC-A5EC-3D5D8B55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2022B-2C29-4916-ADF1-871CF5B1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3937-B594-43E5-8DD0-841AA820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DD2D7-8E47-44B8-BA32-CCEC210FF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520EF-BA62-40A8-B47C-3876426BB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05F32-64AB-41FB-BFD1-8E8290F35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0FDC4-68D3-48B6-A145-D23715AAE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EF24F-43C6-48CA-888D-447E0B9D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04925-2A1C-4891-A4B8-F5FC875B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709E3-60D1-4362-B8A2-1B159BA5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AB17-1364-4422-AAF5-F82658A0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A955D-CA29-43D2-B22F-D34006C7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84FAE-BE31-4BC2-91FB-64588EDB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FF30A-C1B0-46EF-BDA8-14AAE5A9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136A3-B8FD-42E0-B612-82588748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930CD-3478-4909-973E-DA1EC2E7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08451-54EE-433C-8C0D-A7186A3F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7E89-C7F0-4F0C-903C-9C7B9BD3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798A-25F5-4105-A8BD-1B32EE3B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016FD-2976-48CB-B998-0C3F235B3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3564D-D5AF-4FFD-ABD8-773BECD6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662D2-926C-4FD4-B031-9E758DC6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73E7E-1CC7-4A9B-AF63-BEDF0D3D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3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4D3-CB54-4CDF-A1CB-814E32C6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2F31F-E6D1-4765-82BF-0A15B3A6A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23C8F-0E87-4422-8813-0EBFF71F8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05B6A-50E0-4EA9-A3C2-635252FE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E3F4C-2B59-4F28-B6EE-1D84F2F5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4FC1A-9462-4BB8-85E5-B005959E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6ADFF-A2F7-4375-B934-CD157F0A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7111E-3D85-403A-B31C-B51EB5B47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BD59-F88B-44F9-90C3-5480F5872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18F5-D731-4E44-A47C-3C2545ABE45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0F0E-2FF8-415A-A4E4-CC9B6A9DC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E828-EAAC-4676-8976-76CDC9F0D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B3C0-4117-441D-8C7D-5E164D15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.goodwin@Hanslope.milton-Keynes.sch.uk" TargetMode="External"/><Relationship Id="rId2" Type="http://schemas.openxmlformats.org/officeDocument/2006/relationships/hyperlink" Target="https://freestylegroup.co.uk/event-list/term-time-club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DB6DCB-D0A4-4169-BA6D-977920FCC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58739"/>
            <a:ext cx="9144000" cy="489195"/>
          </a:xfrm>
        </p:spPr>
        <p:txBody>
          <a:bodyPr/>
          <a:lstStyle/>
          <a:p>
            <a:r>
              <a:rPr lang="en-GB" dirty="0"/>
              <a:t>Spring Term 2</a:t>
            </a:r>
          </a:p>
        </p:txBody>
      </p:sp>
      <p:pic>
        <p:nvPicPr>
          <p:cNvPr id="2050" name="Picture 2" descr="Extra Curricular Activities Start - Park Vale">
            <a:extLst>
              <a:ext uri="{FF2B5EF4-FFF2-40B4-BE49-F238E27FC236}">
                <a16:creationId xmlns:a16="http://schemas.microsoft.com/office/drawing/2014/main" id="{673DCA9B-8835-4A6E-ACF8-13414202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6" y="862376"/>
            <a:ext cx="11270727" cy="42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4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6B5-E2A2-49B9-884B-E7BAF1AE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To book: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88DD-E4D9-410F-B745-09C12726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35" y="1528763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u="sng" dirty="0"/>
              <a:t>Freestyle clubs: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https://freestylegroup.co.uk/event-list/term-time-clubs/</a:t>
            </a:r>
            <a:r>
              <a:rPr lang="en-GB" dirty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Other clubs: </a:t>
            </a:r>
          </a:p>
          <a:p>
            <a:pPr marL="0" indent="0" algn="ctr">
              <a:buNone/>
            </a:pPr>
            <a:r>
              <a:rPr lang="en-GB" dirty="0"/>
              <a:t>Fill in the paper forms and send them back to your class teacher.</a:t>
            </a:r>
            <a:endParaRPr lang="en-GB" b="1" u="sng" dirty="0"/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en-GB" b="1" u="sng" dirty="0"/>
              <a:t>Any questions please email: </a:t>
            </a:r>
            <a:r>
              <a:rPr lang="en-GB" b="1" u="sng" dirty="0">
                <a:hlinkClick r:id="rId3"/>
              </a:rPr>
              <a:t>l.goodwin@hanslope.milton-keynes.sch.uk</a:t>
            </a:r>
            <a:r>
              <a:rPr lang="en-GB" b="1" u="sng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0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46C8-42ED-4C9E-9C79-70D5A0B5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2757" cy="1325563"/>
          </a:xfrm>
        </p:spPr>
        <p:txBody>
          <a:bodyPr/>
          <a:lstStyle/>
          <a:p>
            <a:r>
              <a:rPr lang="en-GB" b="1" dirty="0"/>
              <a:t>Freestyle: </a:t>
            </a:r>
            <a:r>
              <a:rPr lang="en-GB" dirty="0"/>
              <a:t>Starting from Monday 24</a:t>
            </a:r>
            <a:r>
              <a:rPr lang="en-GB" baseline="30000" dirty="0"/>
              <a:t>th</a:t>
            </a:r>
            <a:r>
              <a:rPr lang="en-GB" dirty="0"/>
              <a:t> February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62F4-9B9A-4E15-8616-1BE868B4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Basketball club: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When: Monday after school</a:t>
            </a:r>
          </a:p>
          <a:p>
            <a:pPr marL="0" indent="0">
              <a:buNone/>
            </a:pPr>
            <a:r>
              <a:rPr lang="en-GB" dirty="0"/>
              <a:t>Where: Salcey Playground</a:t>
            </a:r>
          </a:p>
          <a:p>
            <a:pPr marL="0" indent="0">
              <a:buNone/>
            </a:pPr>
            <a:r>
              <a:rPr lang="en-GB" dirty="0"/>
              <a:t>Timing: 3:15 to 4:15 or 3:15 – 5:15</a:t>
            </a:r>
          </a:p>
          <a:p>
            <a:pPr marL="0" indent="0">
              <a:buNone/>
            </a:pPr>
            <a:r>
              <a:rPr lang="en-GB" dirty="0"/>
              <a:t>What to wear/bring: </a:t>
            </a:r>
          </a:p>
          <a:p>
            <a:pPr marL="0" indent="0">
              <a:buNone/>
            </a:pPr>
            <a:r>
              <a:rPr lang="en-GB" dirty="0"/>
              <a:t>Hanslope school PE kit, drink, snack</a:t>
            </a:r>
          </a:p>
          <a:p>
            <a:pPr marL="0" indent="0">
              <a:buNone/>
            </a:pPr>
            <a:r>
              <a:rPr lang="en-GB" dirty="0"/>
              <a:t>Who for: Everyone  </a:t>
            </a:r>
          </a:p>
          <a:p>
            <a:pPr marL="0" indent="0">
              <a:buNone/>
            </a:pPr>
            <a:r>
              <a:rPr lang="en-GB" dirty="0"/>
              <a:t>Collection: Salcey playground main doors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04C40-13DB-4EF7-A9D5-C637DA1F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8" b="92439" l="10000" r="90000">
                        <a14:foregroundMark x1="72556" y1="7561" x2="72556" y2="7561"/>
                        <a14:foregroundMark x1="47333" y1="4390" x2="47333" y2="4390"/>
                        <a14:foregroundMark x1="61000" y1="92439" x2="61000" y2="924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9577" y="1690688"/>
            <a:ext cx="5364656" cy="48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DB78-7EDE-4F77-9A62-A46F31F1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3330" cy="1325563"/>
          </a:xfrm>
        </p:spPr>
        <p:txBody>
          <a:bodyPr/>
          <a:lstStyle/>
          <a:p>
            <a:r>
              <a:rPr lang="en-GB" b="1" dirty="0"/>
              <a:t>Freestyle: </a:t>
            </a:r>
            <a:r>
              <a:rPr lang="en-GB" dirty="0"/>
              <a:t>Starting from Tuesday 25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E51A-FCD8-48A2-8237-737A78AD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Dance club: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When: Tuesday after school</a:t>
            </a:r>
          </a:p>
          <a:p>
            <a:pPr marL="0" indent="0">
              <a:buNone/>
            </a:pPr>
            <a:r>
              <a:rPr lang="en-GB" dirty="0"/>
              <a:t>Where: Salcey Hall</a:t>
            </a:r>
          </a:p>
          <a:p>
            <a:pPr marL="0" indent="0">
              <a:buNone/>
            </a:pPr>
            <a:r>
              <a:rPr lang="en-GB" dirty="0"/>
              <a:t>Timing: 3:15 to 4:15 or 3:15 – 5:15</a:t>
            </a:r>
          </a:p>
          <a:p>
            <a:pPr marL="0" indent="0">
              <a:buNone/>
            </a:pPr>
            <a:r>
              <a:rPr lang="en-GB" dirty="0"/>
              <a:t>What to wear/bring: </a:t>
            </a:r>
          </a:p>
          <a:p>
            <a:pPr marL="0" indent="0">
              <a:buNone/>
            </a:pPr>
            <a:r>
              <a:rPr lang="en-GB" dirty="0"/>
              <a:t>Hanslope school PE kit, drink, snack</a:t>
            </a:r>
          </a:p>
          <a:p>
            <a:pPr marL="0" indent="0">
              <a:buNone/>
            </a:pPr>
            <a:r>
              <a:rPr lang="en-GB" dirty="0"/>
              <a:t>Who for: Everyone</a:t>
            </a:r>
          </a:p>
          <a:p>
            <a:pPr marL="0" indent="0">
              <a:buNone/>
            </a:pPr>
            <a:r>
              <a:rPr lang="en-GB" dirty="0"/>
              <a:t> Collection: Salcey playground main doors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Dance Silhouette Images – Browse 496,918 Stock Photos, Vectors, and Video |  Adobe Stock">
            <a:extLst>
              <a:ext uri="{FF2B5EF4-FFF2-40B4-BE49-F238E27FC236}">
                <a16:creationId xmlns:a16="http://schemas.microsoft.com/office/drawing/2014/main" id="{D2D69A33-7140-4DE3-888F-23C431D17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b="50000"/>
          <a:stretch/>
        </p:blipFill>
        <p:spPr bwMode="auto">
          <a:xfrm>
            <a:off x="5140162" y="1690688"/>
            <a:ext cx="6511368" cy="19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78CA-6AD3-45B4-AABF-37801032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365125"/>
            <a:ext cx="11528981" cy="1325563"/>
          </a:xfrm>
        </p:spPr>
        <p:txBody>
          <a:bodyPr/>
          <a:lstStyle/>
          <a:p>
            <a:r>
              <a:rPr lang="en-GB" b="1" dirty="0"/>
              <a:t>Freestyle: </a:t>
            </a:r>
            <a:r>
              <a:rPr lang="en-GB" dirty="0"/>
              <a:t>Starting from Wednesday 26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1D41-FF7B-467B-8CFA-A1160433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Dodgeball club: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When: Wednesday after school</a:t>
            </a:r>
          </a:p>
          <a:p>
            <a:pPr marL="0" indent="0">
              <a:buNone/>
            </a:pPr>
            <a:r>
              <a:rPr lang="en-GB" dirty="0"/>
              <a:t>Where: Salcey Hall</a:t>
            </a:r>
          </a:p>
          <a:p>
            <a:pPr marL="0" indent="0">
              <a:buNone/>
            </a:pPr>
            <a:r>
              <a:rPr lang="en-GB" dirty="0"/>
              <a:t>Timing: 3:15 to 4:15 or 3:15 – 5:15</a:t>
            </a:r>
          </a:p>
          <a:p>
            <a:pPr marL="0" indent="0">
              <a:buNone/>
            </a:pPr>
            <a:r>
              <a:rPr lang="en-GB" dirty="0"/>
              <a:t>What to wear/bring: </a:t>
            </a:r>
          </a:p>
          <a:p>
            <a:pPr marL="0" indent="0">
              <a:buNone/>
            </a:pPr>
            <a:r>
              <a:rPr lang="en-GB" dirty="0"/>
              <a:t>Hanslope school PE kit, drink, snack</a:t>
            </a:r>
          </a:p>
          <a:p>
            <a:pPr marL="0" indent="0">
              <a:buNone/>
            </a:pPr>
            <a:r>
              <a:rPr lang="en-GB" dirty="0"/>
              <a:t>Who for: Everyone  </a:t>
            </a:r>
          </a:p>
          <a:p>
            <a:pPr marL="0" indent="0">
              <a:buNone/>
            </a:pPr>
            <a:r>
              <a:rPr lang="en-GB" dirty="0"/>
              <a:t>Collection: Salcey playground main doors</a:t>
            </a:r>
          </a:p>
          <a:p>
            <a:endParaRPr lang="en-GB" dirty="0"/>
          </a:p>
        </p:txBody>
      </p:sp>
      <p:pic>
        <p:nvPicPr>
          <p:cNvPr id="5122" name="Picture 2" descr="Free: Silhouette, Dodgeball, Drawing, Standing PNG - nohat.cc">
            <a:extLst>
              <a:ext uri="{FF2B5EF4-FFF2-40B4-BE49-F238E27FC236}">
                <a16:creationId xmlns:a16="http://schemas.microsoft.com/office/drawing/2014/main" id="{3B5D40DF-7C98-4868-887A-DF382E34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06" b="90000" l="10000" r="90000">
                        <a14:foregroundMark x1="48750" y1="8906" x2="48750" y2="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68" y="1825625"/>
            <a:ext cx="5455505" cy="48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8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9F81-6AED-438D-8E36-169A3CF0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062" cy="1325563"/>
          </a:xfrm>
        </p:spPr>
        <p:txBody>
          <a:bodyPr/>
          <a:lstStyle/>
          <a:p>
            <a:r>
              <a:rPr lang="en-GB" b="1" dirty="0"/>
              <a:t>Freestyle: </a:t>
            </a:r>
            <a:r>
              <a:rPr lang="en-GB" dirty="0"/>
              <a:t>Starting from Thursday 27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D4E6-5FFF-4C04-A5EB-9F7D224D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Gymnastics club: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When: Thursday after school</a:t>
            </a:r>
          </a:p>
          <a:p>
            <a:pPr marL="0" indent="0">
              <a:buNone/>
            </a:pPr>
            <a:r>
              <a:rPr lang="en-GB" dirty="0"/>
              <a:t>Where: Salcey Hall</a:t>
            </a:r>
          </a:p>
          <a:p>
            <a:pPr marL="0" indent="0">
              <a:buNone/>
            </a:pPr>
            <a:r>
              <a:rPr lang="en-GB" dirty="0"/>
              <a:t>Timing: 3:15 to 4:15 or 3:15 – 5:15</a:t>
            </a:r>
          </a:p>
          <a:p>
            <a:pPr marL="0" indent="0">
              <a:buNone/>
            </a:pPr>
            <a:r>
              <a:rPr lang="en-GB" dirty="0"/>
              <a:t>What to wear/bring: </a:t>
            </a:r>
          </a:p>
          <a:p>
            <a:pPr marL="0" indent="0">
              <a:buNone/>
            </a:pPr>
            <a:r>
              <a:rPr lang="en-GB" dirty="0"/>
              <a:t>Hanslope school PE kit, drink, snack</a:t>
            </a:r>
          </a:p>
          <a:p>
            <a:pPr marL="0" indent="0">
              <a:buNone/>
            </a:pPr>
            <a:r>
              <a:rPr lang="en-GB" dirty="0"/>
              <a:t>Who for: Everyone  </a:t>
            </a:r>
          </a:p>
          <a:p>
            <a:pPr marL="0" indent="0">
              <a:buNone/>
            </a:pPr>
            <a:r>
              <a:rPr lang="en-GB" dirty="0"/>
              <a:t>Collection: Salcey playground main doors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CDEDB-92B4-4ADB-9989-C54F2C1B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4" b="91805" l="10000" r="90000">
                        <a14:foregroundMark x1="49800" y1="71229" x2="49800" y2="71229"/>
                        <a14:foregroundMark x1="52800" y1="73235" x2="52800" y2="73235"/>
                        <a14:foregroundMark x1="52267" y1="77942" x2="52267" y2="77942"/>
                        <a14:foregroundMark x1="52267" y1="77942" x2="52267" y2="77942"/>
                        <a14:foregroundMark x1="52267" y1="85092" x2="51600" y2="65126"/>
                        <a14:foregroundMark x1="51000" y1="59111" x2="53000" y2="82476"/>
                        <a14:foregroundMark x1="53000" y1="82476" x2="49000" y2="87271"/>
                        <a14:foregroundMark x1="49000" y1="87271" x2="48067" y2="87446"/>
                        <a14:foregroundMark x1="56333" y1="52921" x2="55000" y2="56931"/>
                        <a14:foregroundMark x1="70400" y1="20575" x2="74667" y2="15344"/>
                        <a14:foregroundMark x1="74667" y1="15344" x2="75400" y2="7847"/>
                        <a14:foregroundMark x1="75400" y1="7847" x2="69400" y2="8893"/>
                        <a14:foregroundMark x1="69400" y1="8893" x2="67133" y2="15867"/>
                        <a14:foregroundMark x1="67133" y1="15867" x2="66733" y2="20052"/>
                        <a14:foregroundMark x1="74000" y1="6452" x2="74400" y2="2877"/>
                        <a14:foregroundMark x1="77333" y1="2441" x2="77333" y2="2441"/>
                        <a14:foregroundMark x1="48533" y1="55275" x2="47333" y2="79599"/>
                        <a14:foregroundMark x1="47333" y1="79599" x2="52400" y2="91805"/>
                        <a14:foregroundMark x1="52400" y1="91805" x2="56067" y2="85179"/>
                        <a14:foregroundMark x1="56067" y1="85179" x2="54933" y2="59285"/>
                        <a14:foregroundMark x1="54933" y1="59285" x2="52467" y2="54577"/>
                        <a14:foregroundMark x1="47733" y1="83958" x2="44133" y2="89364"/>
                        <a14:foregroundMark x1="44133" y1="89364" x2="50533" y2="89451"/>
                        <a14:foregroundMark x1="59267" y1="51962" x2="55867" y2="57541"/>
                        <a14:foregroundMark x1="55867" y1="57541" x2="53400" y2="58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42784"/>
            <a:ext cx="6342752" cy="4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44E8-EF3E-4971-90F3-ACB323C1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365125"/>
            <a:ext cx="12050598" cy="1325563"/>
          </a:xfrm>
        </p:spPr>
        <p:txBody>
          <a:bodyPr/>
          <a:lstStyle/>
          <a:p>
            <a:r>
              <a:rPr lang="en-GB" dirty="0"/>
              <a:t>Indoor Athletics: starting from Monday 24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1443-6F75-4693-BCD2-8DCD4F630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Indoor Athletics: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When: Monday after school</a:t>
            </a:r>
          </a:p>
          <a:p>
            <a:r>
              <a:rPr lang="en-GB" dirty="0"/>
              <a:t>Where: Scots Pine/ All Weather Pitch</a:t>
            </a:r>
          </a:p>
          <a:p>
            <a:r>
              <a:rPr lang="en-GB" dirty="0"/>
              <a:t>Timing: 3:15 to 4:15 </a:t>
            </a:r>
          </a:p>
          <a:p>
            <a:r>
              <a:rPr lang="en-GB" dirty="0"/>
              <a:t>Who for: Y3-6</a:t>
            </a:r>
          </a:p>
          <a:p>
            <a:r>
              <a:rPr lang="en-GB" dirty="0"/>
              <a:t>Collection: Salcey playground </a:t>
            </a:r>
          </a:p>
          <a:p>
            <a:r>
              <a:rPr lang="en-GB" dirty="0"/>
              <a:t>main doors</a:t>
            </a:r>
          </a:p>
          <a:p>
            <a:endParaRPr lang="en-GB" dirty="0"/>
          </a:p>
        </p:txBody>
      </p:sp>
      <p:pic>
        <p:nvPicPr>
          <p:cNvPr id="1028" name="Picture 4" descr="Yr 1 L1 indoor athletics">
            <a:extLst>
              <a:ext uri="{FF2B5EF4-FFF2-40B4-BE49-F238E27FC236}">
                <a16:creationId xmlns:a16="http://schemas.microsoft.com/office/drawing/2014/main" id="{BBE6EF41-C7AE-4781-9C6F-44422075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69" y="2001773"/>
            <a:ext cx="4675686" cy="38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7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3C17-247C-4020-B646-CC27AB91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2757" cy="1325563"/>
          </a:xfrm>
        </p:spPr>
        <p:txBody>
          <a:bodyPr/>
          <a:lstStyle/>
          <a:p>
            <a:pPr algn="ctr"/>
            <a:r>
              <a:rPr lang="en-GB" dirty="0"/>
              <a:t>Football – starting from Thursday 27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A3D2-C573-4058-B992-52C6C2E89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Football club: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When: Thursday after school</a:t>
            </a:r>
          </a:p>
          <a:p>
            <a:pPr marL="0" indent="0">
              <a:buNone/>
            </a:pPr>
            <a:r>
              <a:rPr lang="en-GB" dirty="0"/>
              <a:t>Where: All weather pitch </a:t>
            </a:r>
          </a:p>
          <a:p>
            <a:pPr marL="0" indent="0">
              <a:buNone/>
            </a:pPr>
            <a:r>
              <a:rPr lang="en-GB" dirty="0"/>
              <a:t>Timing: 3:15 to 4:15 </a:t>
            </a:r>
          </a:p>
          <a:p>
            <a:pPr marL="0" indent="0">
              <a:buNone/>
            </a:pPr>
            <a:r>
              <a:rPr lang="en-GB" dirty="0"/>
              <a:t>What to bring/wear: </a:t>
            </a:r>
          </a:p>
          <a:p>
            <a:pPr marL="0" indent="0">
              <a:buNone/>
            </a:pPr>
            <a:r>
              <a:rPr lang="en-GB" dirty="0"/>
              <a:t>Hanslope PE kit, snack, drink, (optional football boots/shin pads)</a:t>
            </a:r>
          </a:p>
          <a:p>
            <a:pPr marL="0" indent="0">
              <a:buNone/>
            </a:pPr>
            <a:r>
              <a:rPr lang="en-GB" dirty="0"/>
              <a:t>Who for: Y5/6 Girls</a:t>
            </a:r>
          </a:p>
          <a:p>
            <a:pPr marL="0" indent="0">
              <a:buNone/>
            </a:pPr>
            <a:r>
              <a:rPr lang="en-GB" dirty="0"/>
              <a:t>Collection: Salcey playground main doors</a:t>
            </a:r>
          </a:p>
          <a:p>
            <a:endParaRPr lang="en-GB" dirty="0"/>
          </a:p>
        </p:txBody>
      </p:sp>
      <p:pic>
        <p:nvPicPr>
          <p:cNvPr id="7170" name="Picture 2" descr="Why Do Some People Call Football “Soccer”? | Britannica">
            <a:extLst>
              <a:ext uri="{FF2B5EF4-FFF2-40B4-BE49-F238E27FC236}">
                <a16:creationId xmlns:a16="http://schemas.microsoft.com/office/drawing/2014/main" id="{C3737DF6-87D9-4285-9ED6-179C929A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18" y="2055043"/>
            <a:ext cx="3365567" cy="25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8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AC2B-7F6C-430E-AE7D-82FDFF92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3" y="355698"/>
            <a:ext cx="11353801" cy="1325563"/>
          </a:xfrm>
        </p:spPr>
        <p:txBody>
          <a:bodyPr/>
          <a:lstStyle/>
          <a:p>
            <a:r>
              <a:rPr lang="en-GB" dirty="0"/>
              <a:t>Art club – starting from Wednesday 26</a:t>
            </a:r>
            <a:r>
              <a:rPr lang="en-GB" baseline="30000" dirty="0"/>
              <a:t>th</a:t>
            </a:r>
            <a:r>
              <a:rPr lang="en-GB" dirty="0"/>
              <a:t> February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CE5CB-4AA2-4845-BA36-49A6FC31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Art club: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When: Wednesday after school</a:t>
            </a:r>
          </a:p>
          <a:p>
            <a:pPr marL="0" indent="0">
              <a:buNone/>
            </a:pPr>
            <a:r>
              <a:rPr lang="en-GB" dirty="0"/>
              <a:t>Where: Art room </a:t>
            </a:r>
          </a:p>
          <a:p>
            <a:pPr marL="0" indent="0">
              <a:buNone/>
            </a:pPr>
            <a:r>
              <a:rPr lang="en-GB" dirty="0"/>
              <a:t>Timing: 3:15 to 4:15 </a:t>
            </a:r>
          </a:p>
          <a:p>
            <a:pPr marL="0" indent="0">
              <a:buNone/>
            </a:pPr>
            <a:r>
              <a:rPr lang="en-GB" dirty="0"/>
              <a:t>Who for: Y5/6 </a:t>
            </a:r>
          </a:p>
          <a:p>
            <a:pPr marL="0" indent="0">
              <a:buNone/>
            </a:pPr>
            <a:r>
              <a:rPr lang="en-GB" dirty="0"/>
              <a:t>Collection: Salcey playground main doors</a:t>
            </a:r>
          </a:p>
          <a:p>
            <a:endParaRPr lang="en-GB" dirty="0"/>
          </a:p>
        </p:txBody>
      </p:sp>
      <p:pic>
        <p:nvPicPr>
          <p:cNvPr id="1026" name="Picture 2" descr="Types Of Painting Art: Styles, Mediums ...">
            <a:extLst>
              <a:ext uri="{FF2B5EF4-FFF2-40B4-BE49-F238E27FC236}">
                <a16:creationId xmlns:a16="http://schemas.microsoft.com/office/drawing/2014/main" id="{6AD6891F-9BB3-4728-B04D-1E33AC77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1604079"/>
            <a:ext cx="5167312" cy="34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58DF-D97F-4E53-A423-6EA598DF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78" y="365125"/>
            <a:ext cx="11466922" cy="1325563"/>
          </a:xfrm>
        </p:spPr>
        <p:txBody>
          <a:bodyPr/>
          <a:lstStyle/>
          <a:p>
            <a:r>
              <a:rPr lang="en-GB" dirty="0"/>
              <a:t>Lunchtime club: Starting Friday 28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4FC4-3F0B-40B7-9D37-C4A27072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967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Paper craft/mindfulness club: </a:t>
            </a:r>
          </a:p>
          <a:p>
            <a:endParaRPr lang="en-GB" dirty="0"/>
          </a:p>
          <a:p>
            <a:r>
              <a:rPr lang="en-GB" dirty="0"/>
              <a:t>When: Friday lunchtime </a:t>
            </a:r>
          </a:p>
          <a:p>
            <a:r>
              <a:rPr lang="en-GB" dirty="0"/>
              <a:t>Where: Y4 Beech classroom</a:t>
            </a:r>
          </a:p>
          <a:p>
            <a:r>
              <a:rPr lang="en-GB" dirty="0"/>
              <a:t>Timing: 12:30 - 1</a:t>
            </a:r>
          </a:p>
          <a:p>
            <a:r>
              <a:rPr lang="en-GB" dirty="0"/>
              <a:t>Who for: Y3/4</a:t>
            </a:r>
          </a:p>
          <a:p>
            <a:endParaRPr lang="en-GB" dirty="0"/>
          </a:p>
        </p:txBody>
      </p:sp>
      <p:pic>
        <p:nvPicPr>
          <p:cNvPr id="3074" name="Picture 2" descr="Quick and Easy Paper Crafts for Kids | Facebook">
            <a:extLst>
              <a:ext uri="{FF2B5EF4-FFF2-40B4-BE49-F238E27FC236}">
                <a16:creationId xmlns:a16="http://schemas.microsoft.com/office/drawing/2014/main" id="{9D752764-CDC7-4AC4-88C2-443A0060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54" y="1825625"/>
            <a:ext cx="3034714" cy="39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426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Freestyle: Starting from Monday 24th February </vt:lpstr>
      <vt:lpstr>Freestyle: Starting from Tuesday 25th February</vt:lpstr>
      <vt:lpstr>Freestyle: Starting from Wednesday 26th February</vt:lpstr>
      <vt:lpstr>Freestyle: Starting from Thursday 27th February</vt:lpstr>
      <vt:lpstr>Indoor Athletics: starting from Monday 24th February</vt:lpstr>
      <vt:lpstr>Football – starting from Thursday 27th February</vt:lpstr>
      <vt:lpstr>Art club – starting from Wednesday 26th February </vt:lpstr>
      <vt:lpstr>Lunchtime club: Starting Friday 28th January </vt:lpstr>
      <vt:lpstr>To book: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Goodwin</dc:creator>
  <cp:lastModifiedBy>L Goodwin</cp:lastModifiedBy>
  <cp:revision>13</cp:revision>
  <dcterms:created xsi:type="dcterms:W3CDTF">2024-09-05T11:43:35Z</dcterms:created>
  <dcterms:modified xsi:type="dcterms:W3CDTF">2025-02-14T10:11:34Z</dcterms:modified>
</cp:coreProperties>
</file>