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4CEA-E3CA-49F4-99C6-77ACEA917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B08F-DFFD-423A-B892-ECE49C681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FD9E-51B3-4857-9E7C-F1072C59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8B0EC-1398-4238-A016-63995470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03463-3B88-45B4-853F-7EA1228D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4199-1995-4302-9C2C-F0259050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5BBC0-6BBB-4C08-888E-C3FA3B2CF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8EAE-8580-41B0-84E6-60766C78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ABEA-1B58-445D-BE5B-F6291DD5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124D-D90C-41B9-A7B1-92E55554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F3D31-4726-4C10-87A8-03AB19629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2699E-0B30-4B80-9B18-FB0D5385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715C-2896-44BF-96F6-00534AFA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53F51-BFB6-42B0-986F-917CE48B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88CC-9EDE-48D5-9058-6F3E5445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331E-DE93-4E0D-A271-5A9CC78F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6A67-6859-4499-82DC-9F1A0AEE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7FD3-631D-4134-BAFA-BC7B2938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992B-0976-4F01-BCDF-D133FE1E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8CFF2-E861-488A-B044-DA38A29D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7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9956-3828-497D-A38A-D01547D0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EDD6B-5449-4BA5-97FC-3702C181D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82071-4DF3-4139-9FCB-B5066575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D258-33E1-4CF1-AF6B-343CC2A1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CFEC-DC87-4C9E-8F66-AFE6CB45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7FD0-5B87-4AE3-AA4A-0708CF6C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8AA69-25E5-4E41-897F-A93B27CC9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EE0A0-0652-4102-B2B3-3744BAD2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5D8B-C08A-4942-971E-D0C84815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8BDE2-9905-4BA4-B862-99BEADE1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9651-8F4F-40D2-837B-24C30AF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6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04CD-64FB-4EF6-AD7E-6FFA0965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1C86B-D6F5-43DE-A3FF-ABC56906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97CB3-FA54-4471-8EEB-E54A175E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C8153-E313-4C59-8A1E-3843B5D71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86C7E-668C-4739-9307-0C0B7A484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E6BD3-BC99-46DF-9731-CB55D696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5DD19-78AE-42FE-B927-39F19747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D5F48-739D-4696-9F22-ACFC8B31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137-D322-4028-85D3-8C375AB0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C34DF-C603-4AB7-A570-B4BD8ED5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25D27-139A-4A42-AEE9-ABE9F13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5BDD6-27B4-4C84-8B95-B3B7BB4D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59F19-8309-4719-8359-F58C068B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78EE9-52E5-430C-A6BF-94DB6760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58DD-5126-4D2E-8F77-324C3B1B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06FD-F2FE-42DF-B6D4-60FCE364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02E5-1E41-4277-9E13-F1518940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A4AA2-D7FF-4141-8FA2-32A7528AB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6A0A9-C5B8-4CC3-9AF0-478CB528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CD491-36F0-42D9-A695-17FD3EAF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F7FC3-DA2C-4A7A-AFAC-D9279FC8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4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5594-85EA-4238-A5B3-F1E2951B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D316C-5F82-433A-B797-7AC02285D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564B-9223-417D-A25D-38BAA354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C1CCA-8ED4-4A67-9F03-ED312DCE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9431-CFD6-46A4-90D3-8B7EBE45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79E76-1230-4F9D-A43C-26D1DF00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7E7A7-4540-4375-AE04-6D22E82E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CEB5C-0C7B-417E-AD29-B0E13C7A0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B34F-AF33-4BBE-9C3B-FA43A379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FE27-6982-484D-97FE-BDFB73407B04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D3ED-EE88-4C76-931C-69CDAE814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26AF-2C21-4249-9503-B67286BC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CEEC-1184-44AC-A379-87F09A3A8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4A4331-1362-4CD5-A8BF-F5BCFE88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637"/>
            <a:ext cx="112776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2ABD0-6000-4483-8395-51251BAE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6" y="0"/>
            <a:ext cx="1018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9068F-FD76-46F8-82B2-DDBE0CFF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82" y="0"/>
            <a:ext cx="9920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AC8F5-C753-4EC7-B521-FD502618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06" y="0"/>
            <a:ext cx="979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B529F-64FA-4A4B-80E8-91E4293D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23837"/>
            <a:ext cx="100298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5712F-DB61-4BC7-87C5-C8B4275C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52400"/>
            <a:ext cx="97059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D550B-E1A9-45FA-8852-E2BC7D7B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5262"/>
            <a:ext cx="103632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A099C7C-73AD-4C58-8F00-C4CE369A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7" y="247374"/>
            <a:ext cx="9053345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0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Broughton</dc:creator>
  <cp:lastModifiedBy>Jenny Broughton</cp:lastModifiedBy>
  <cp:revision>1</cp:revision>
  <dcterms:created xsi:type="dcterms:W3CDTF">2025-02-25T15:35:38Z</dcterms:created>
  <dcterms:modified xsi:type="dcterms:W3CDTF">2025-02-25T15:36:12Z</dcterms:modified>
</cp:coreProperties>
</file>