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69" r:id="rId7"/>
    <p:sldId id="256" r:id="rId8"/>
    <p:sldId id="268" r:id="rId9"/>
    <p:sldId id="262" r:id="rId10"/>
    <p:sldId id="263" r:id="rId11"/>
    <p:sldId id="257" r:id="rId12"/>
    <p:sldId id="266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336C-DD9B-46A3-BCF5-C16B29B93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C4DA4-9C59-4AAB-96D4-7F004B043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A8D20-9E41-4F0D-9B17-C33B5E3D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FDAB9-D7BE-4FBD-BDCF-3998AB26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2AAFA-4EB2-482C-947F-531C6741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671E-5F8F-4ADB-B16A-207C2C78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EF4A4-E22E-4278-A47A-9BC7710D2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C66B4-070A-4AE4-9088-9C3139D2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2654C-BCC9-44A5-A28E-15BA31DE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86B19-9E93-4A4C-9130-6889EEA6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1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09CF5-24A1-4C66-9834-E526DCDEC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A1028-5EBC-4938-98C6-8123A22B0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E10A-BC62-4E8A-8BCD-3C280562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E1410-9A1B-47D0-8A26-BE14F213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12F8B-89F0-42C7-849E-C9344761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8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0260-0678-4F30-870D-884BF840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1F0DB-BD48-46D0-8C85-513057E49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1561D-C957-4906-A48B-4710A364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C4BD9-B734-4F79-AB45-3532F041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760C9-6598-44F8-8BB7-EB4E9527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3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4780-08A7-4773-8488-0A17F101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853A-C31C-47F1-8BD3-28ECF076D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98653-AC01-4BC9-838F-625DDDFF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DC49F-D829-4CE7-9F48-56EE5C5C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B2B1-CAA3-4845-AA50-E2090AD4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5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0254-92E3-410E-BF0C-27D838DE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E7FA4-987C-4657-BE44-04779E4BF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1B994-EABD-4286-BECF-918F005E3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7FA44-1C84-4296-B874-51CB612D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A620C-9F85-4293-A4EE-8DB0DAF7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FC30C-1F42-421D-9D8A-69893410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56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994BA-BC8A-4CC2-A375-FC9AA32C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7B3D6-3566-466A-9EF0-E5306AF7E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B72AE-2FC1-4F84-9F03-2E4FF1E9D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E81CB-874C-4CB0-8C61-1EE5B9593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5E55F-B7ED-4F3C-80EF-06079B9B0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4BC85-C823-431B-9CE4-41E23172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30413-40B2-4C11-9D3B-5FF357C4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313F3-53C0-4202-92EC-A2311583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63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B0EC-FCC2-49EF-AA98-170BD279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EC4C7-442F-489C-9017-5C68DF54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52AFD-F3EB-4EA5-8986-8B9D4E7D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2ADA7-8C14-450F-8F33-6B5CB4AE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1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64DC8-168B-4FB0-89B9-35A735E5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5F461-3E63-4834-9535-359DA48B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43F11-7588-4279-9F63-6F6F8B7F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1129-3016-4681-A193-9C2CEFCF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72DBC-E6E5-4789-A37A-20263CEC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74A00-AA42-40D9-A321-F51395F08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CB48A-63CF-48F6-9880-FCB6B93E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8411C-738D-44C6-B509-35C0DB7C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00157-6ABA-478B-A7E5-EEEF5311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0879-91ED-402E-AD86-A0D159F2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066BA-4CDD-4BDB-A477-A09AC131B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A9E4A-25BC-4C85-8F17-1DB261EB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4629D-2E52-4197-84D7-D8C397D8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C8A14-91C8-40E6-8B24-96996551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27BCF-6283-4569-B0C1-6F86477A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6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DC4D3-C0D2-4038-8354-5234BFDB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47F44-E2CB-41FA-9D2D-A1C650595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54D53-61CA-4C30-88A5-1A250CF91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8BBE0-336F-44B3-92BE-6BDF56E825BB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C5019-39F8-49EB-B747-A234CD6C6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14F80-CEDE-439A-9922-67096056D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2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1CD2-5D9B-4CAD-B704-6AF1AC4F1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Year 4 Knowledge Organisers </a:t>
            </a:r>
            <a:br>
              <a:rPr lang="en-GB" dirty="0"/>
            </a:br>
            <a:r>
              <a:rPr lang="en-GB" dirty="0"/>
              <a:t>Summer 2</a:t>
            </a:r>
            <a:br>
              <a:rPr lang="en-GB" dirty="0"/>
            </a:br>
            <a:r>
              <a:rPr lang="en-GB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11471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0981-9D2A-41D9-8193-A55B32D3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0" y="224117"/>
            <a:ext cx="1149626" cy="1039605"/>
          </a:xfrm>
        </p:spPr>
        <p:txBody>
          <a:bodyPr/>
          <a:lstStyle/>
          <a:p>
            <a:r>
              <a:rPr lang="en-US" dirty="0"/>
              <a:t>DT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EA05A-7659-4E42-9D0E-34B203E5B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69" y="743919"/>
            <a:ext cx="8428450" cy="5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3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0981-9D2A-41D9-8193-A55B32D3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" y="224117"/>
            <a:ext cx="1748117" cy="1039605"/>
          </a:xfrm>
        </p:spPr>
        <p:txBody>
          <a:bodyPr>
            <a:normAutofit fontScale="90000"/>
          </a:bodyPr>
          <a:lstStyle/>
          <a:p>
            <a:r>
              <a:rPr lang="en-US" dirty="0"/>
              <a:t>Science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37731-74D1-4BC0-946E-8587C894F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584" y="967230"/>
            <a:ext cx="9228620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268A94-55A8-4A99-8A9D-630B116778C7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2809461" cy="10396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Computing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7455C3-2FB7-4CEC-A16D-BECF8B6A9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61" y="620780"/>
            <a:ext cx="8577074" cy="61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0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528F7B-8654-4BEC-AA18-3100FAA29E62}"/>
              </a:ext>
            </a:extLst>
          </p:cNvPr>
          <p:cNvSpPr txBox="1">
            <a:spLocks/>
          </p:cNvSpPr>
          <p:nvPr/>
        </p:nvSpPr>
        <p:spPr>
          <a:xfrm>
            <a:off x="0" y="109603"/>
            <a:ext cx="2809461" cy="1039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French </a:t>
            </a:r>
          </a:p>
        </p:txBody>
      </p:sp>
    </p:spTree>
    <p:extLst>
      <p:ext uri="{BB962C8B-B14F-4D97-AF65-F5344CB8AC3E}">
        <p14:creationId xmlns:p14="http://schemas.microsoft.com/office/powerpoint/2010/main" val="375059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061B23-AE38-4788-951E-076D8C0DB8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09461" cy="1039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History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31524-5C79-4628-BDFA-90FCE500A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03" y="1039605"/>
            <a:ext cx="8390347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069CB5-C622-497E-8CCA-921F7FF8909E}"/>
              </a:ext>
            </a:extLst>
          </p:cNvPr>
          <p:cNvSpPr txBox="1">
            <a:spLocks/>
          </p:cNvSpPr>
          <p:nvPr/>
        </p:nvSpPr>
        <p:spPr>
          <a:xfrm>
            <a:off x="-185531" y="0"/>
            <a:ext cx="2809461" cy="1039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Music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C69DB2-7004-4F59-BD48-DF40DE6AF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670" y="742247"/>
            <a:ext cx="8306520" cy="58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2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C747C4-2BDD-45FF-B863-533AAFB52C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49626" cy="103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6420F-C40E-4C69-9667-130C6DE6C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13" y="483615"/>
            <a:ext cx="8474174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4A7B12-E4A6-4F87-870C-A56A3BFC312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09461" cy="1039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DBFD5-2964-4F5B-BD56-38DE978A1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8" t="26620" r="25163" b="7972"/>
          <a:stretch/>
        </p:blipFill>
        <p:spPr>
          <a:xfrm>
            <a:off x="2317376" y="806523"/>
            <a:ext cx="8992458" cy="64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95CF6B4C16240B18D8103D0121AF1" ma:contentTypeVersion="13" ma:contentTypeDescription="Create a new document." ma:contentTypeScope="" ma:versionID="ec1eb746abac86ab655a4bf95218034e">
  <xsd:schema xmlns:xsd="http://www.w3.org/2001/XMLSchema" xmlns:xs="http://www.w3.org/2001/XMLSchema" xmlns:p="http://schemas.microsoft.com/office/2006/metadata/properties" xmlns:ns2="e79cc967-056c-48f0-86fc-930f2c0d0f59" xmlns:ns3="938f4116-1e7f-4d6c-8a11-d521f453f4eb" targetNamespace="http://schemas.microsoft.com/office/2006/metadata/properties" ma:root="true" ma:fieldsID="6a7ac8d2cd114b62ad46d653d118d813" ns2:_="" ns3:_="">
    <xsd:import namespace="e79cc967-056c-48f0-86fc-930f2c0d0f59"/>
    <xsd:import namespace="938f4116-1e7f-4d6c-8a11-d521f453f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cc967-056c-48f0-86fc-930f2c0d0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4c00361-ab0f-4199-9c0b-774c3da747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f4116-1e7f-4d6c-8a11-d521f453f4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584cf1-02bb-440f-84e8-da06bd77ecde}" ma:internalName="TaxCatchAll" ma:showField="CatchAllData" ma:web="938f4116-1e7f-4d6c-8a11-d521f453f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cc967-056c-48f0-86fc-930f2c0d0f59">
      <Terms xmlns="http://schemas.microsoft.com/office/infopath/2007/PartnerControls"/>
    </lcf76f155ced4ddcb4097134ff3c332f>
    <TaxCatchAll xmlns="938f4116-1e7f-4d6c-8a11-d521f453f4eb" xsi:nil="true"/>
  </documentManagement>
</p:properties>
</file>

<file path=customXml/itemProps1.xml><?xml version="1.0" encoding="utf-8"?>
<ds:datastoreItem xmlns:ds="http://schemas.openxmlformats.org/officeDocument/2006/customXml" ds:itemID="{B1014BE5-0C29-4436-8058-CE99F8283B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cc967-056c-48f0-86fc-930f2c0d0f59"/>
    <ds:schemaRef ds:uri="938f4116-1e7f-4d6c-8a11-d521f453f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148AE4-444C-4BE2-98A8-2938F5B034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0DB703-6F74-4491-AA81-E50F13884EAD}">
  <ds:schemaRefs>
    <ds:schemaRef ds:uri="e79cc967-056c-48f0-86fc-930f2c0d0f59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38f4116-1e7f-4d6c-8a11-d521f453f4eb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67762</TotalTime>
  <Words>17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Year 4 Knowledge Organisers  Summer 2 2025</vt:lpstr>
      <vt:lpstr>DT</vt:lpstr>
      <vt:lpstr>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Knowledge Organisers  Autumn 2  2022</dc:title>
  <dc:creator>L Goodwin</dc:creator>
  <cp:lastModifiedBy>Kathryn Curtis</cp:lastModifiedBy>
  <cp:revision>67</cp:revision>
  <cp:lastPrinted>2024-12-18T09:18:30Z</cp:lastPrinted>
  <dcterms:created xsi:type="dcterms:W3CDTF">2022-11-09T11:20:42Z</dcterms:created>
  <dcterms:modified xsi:type="dcterms:W3CDTF">2025-05-22T10:25:23Z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0x010100A3F95CF6B4C16240B18D8103D0121AF1</vt:lpwstr>
  </property>
</Properties>
</file>