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tin Mistry" userId="6f2228a9-fcf1-4652-9b78-34ac0a04d03d" providerId="ADAL" clId="{44F293DF-79EB-4FEA-8E42-312B3782A18F}"/>
    <pc:docChg chg="modSld">
      <pc:chgData name="Nitin Mistry" userId="6f2228a9-fcf1-4652-9b78-34ac0a04d03d" providerId="ADAL" clId="{44F293DF-79EB-4FEA-8E42-312B3782A18F}" dt="2025-02-05T20:19:55.428" v="7"/>
      <pc:docMkLst>
        <pc:docMk/>
      </pc:docMkLst>
      <pc:sldChg chg="modSp">
        <pc:chgData name="Nitin Mistry" userId="6f2228a9-fcf1-4652-9b78-34ac0a04d03d" providerId="ADAL" clId="{44F293DF-79EB-4FEA-8E42-312B3782A18F}" dt="2025-02-05T20:19:55.428" v="7"/>
        <pc:sldMkLst>
          <pc:docMk/>
          <pc:sldMk cId="0" sldId="256"/>
        </pc:sldMkLst>
        <pc:graphicFrameChg chg="mod modGraphic">
          <ac:chgData name="Nitin Mistry" userId="6f2228a9-fcf1-4652-9b78-34ac0a04d03d" providerId="ADAL" clId="{44F293DF-79EB-4FEA-8E42-312B3782A18F}" dt="2025-02-05T20:19:55.428" v="7"/>
          <ac:graphicFrameMkLst>
            <pc:docMk/>
            <pc:sldMk cId="0" sldId="256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11908282" y="0"/>
                </a:moveTo>
                <a:lnTo>
                  <a:pt x="0" y="0"/>
                </a:lnTo>
                <a:lnTo>
                  <a:pt x="0" y="6858000"/>
                </a:lnTo>
                <a:lnTo>
                  <a:pt x="11908282" y="6858000"/>
                </a:lnTo>
                <a:lnTo>
                  <a:pt x="11908282" y="0"/>
                </a:lnTo>
                <a:close/>
              </a:path>
            </a:pathLst>
          </a:custGeom>
          <a:solidFill>
            <a:srgbClr val="F3F3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887094" cy="6858000"/>
          </a:xfrm>
          <a:custGeom>
            <a:avLst/>
            <a:gdLst/>
            <a:ahLst/>
            <a:cxnLst/>
            <a:rect l="l" t="t" r="r" b="b"/>
            <a:pathLst>
              <a:path w="887094" h="6858000">
                <a:moveTo>
                  <a:pt x="710425" y="0"/>
                </a:moveTo>
                <a:lnTo>
                  <a:pt x="0" y="0"/>
                </a:lnTo>
                <a:lnTo>
                  <a:pt x="0" y="6857998"/>
                </a:lnTo>
                <a:lnTo>
                  <a:pt x="710425" y="6857998"/>
                </a:lnTo>
                <a:lnTo>
                  <a:pt x="712012" y="6789734"/>
                </a:lnTo>
                <a:lnTo>
                  <a:pt x="719963" y="6729412"/>
                </a:lnTo>
                <a:lnTo>
                  <a:pt x="731088" y="6677025"/>
                </a:lnTo>
                <a:lnTo>
                  <a:pt x="745401" y="6630987"/>
                </a:lnTo>
                <a:lnTo>
                  <a:pt x="761276" y="6589712"/>
                </a:lnTo>
                <a:lnTo>
                  <a:pt x="780351" y="6553200"/>
                </a:lnTo>
                <a:lnTo>
                  <a:pt x="818502" y="6477000"/>
                </a:lnTo>
                <a:lnTo>
                  <a:pt x="834402" y="6440487"/>
                </a:lnTo>
                <a:lnTo>
                  <a:pt x="850277" y="6399212"/>
                </a:lnTo>
                <a:lnTo>
                  <a:pt x="866178" y="6353175"/>
                </a:lnTo>
                <a:lnTo>
                  <a:pt x="877303" y="6300787"/>
                </a:lnTo>
                <a:lnTo>
                  <a:pt x="883666" y="6240462"/>
                </a:lnTo>
                <a:lnTo>
                  <a:pt x="886841" y="6172200"/>
                </a:lnTo>
                <a:lnTo>
                  <a:pt x="883666" y="6103937"/>
                </a:lnTo>
                <a:lnTo>
                  <a:pt x="877303" y="6043612"/>
                </a:lnTo>
                <a:lnTo>
                  <a:pt x="866178" y="5991225"/>
                </a:lnTo>
                <a:lnTo>
                  <a:pt x="850277" y="5945187"/>
                </a:lnTo>
                <a:lnTo>
                  <a:pt x="834402" y="5903912"/>
                </a:lnTo>
                <a:lnTo>
                  <a:pt x="818502" y="5867400"/>
                </a:lnTo>
                <a:lnTo>
                  <a:pt x="780351" y="5791200"/>
                </a:lnTo>
                <a:lnTo>
                  <a:pt x="761276" y="5754687"/>
                </a:lnTo>
                <a:lnTo>
                  <a:pt x="745401" y="5713412"/>
                </a:lnTo>
                <a:lnTo>
                  <a:pt x="731088" y="5667375"/>
                </a:lnTo>
                <a:lnTo>
                  <a:pt x="719963" y="5614987"/>
                </a:lnTo>
                <a:lnTo>
                  <a:pt x="712012" y="5554599"/>
                </a:lnTo>
                <a:lnTo>
                  <a:pt x="710425" y="5486400"/>
                </a:lnTo>
                <a:lnTo>
                  <a:pt x="712012" y="5418074"/>
                </a:lnTo>
                <a:lnTo>
                  <a:pt x="719963" y="5357749"/>
                </a:lnTo>
                <a:lnTo>
                  <a:pt x="731088" y="5305425"/>
                </a:lnTo>
                <a:lnTo>
                  <a:pt x="745401" y="5259324"/>
                </a:lnTo>
                <a:lnTo>
                  <a:pt x="761276" y="5218049"/>
                </a:lnTo>
                <a:lnTo>
                  <a:pt x="780351" y="5181600"/>
                </a:lnTo>
                <a:lnTo>
                  <a:pt x="818502" y="5105400"/>
                </a:lnTo>
                <a:lnTo>
                  <a:pt x="834402" y="5068824"/>
                </a:lnTo>
                <a:lnTo>
                  <a:pt x="850277" y="5027549"/>
                </a:lnTo>
                <a:lnTo>
                  <a:pt x="866178" y="4981575"/>
                </a:lnTo>
                <a:lnTo>
                  <a:pt x="877303" y="4929124"/>
                </a:lnTo>
                <a:lnTo>
                  <a:pt x="883666" y="4868799"/>
                </a:lnTo>
                <a:lnTo>
                  <a:pt x="886841" y="4800600"/>
                </a:lnTo>
                <a:lnTo>
                  <a:pt x="883666" y="4732274"/>
                </a:lnTo>
                <a:lnTo>
                  <a:pt x="877303" y="4671949"/>
                </a:lnTo>
                <a:lnTo>
                  <a:pt x="866178" y="4619625"/>
                </a:lnTo>
                <a:lnTo>
                  <a:pt x="850277" y="4573524"/>
                </a:lnTo>
                <a:lnTo>
                  <a:pt x="834402" y="4532249"/>
                </a:lnTo>
                <a:lnTo>
                  <a:pt x="818502" y="4495800"/>
                </a:lnTo>
                <a:lnTo>
                  <a:pt x="780351" y="4419600"/>
                </a:lnTo>
                <a:lnTo>
                  <a:pt x="761276" y="4383024"/>
                </a:lnTo>
                <a:lnTo>
                  <a:pt x="745401" y="4341749"/>
                </a:lnTo>
                <a:lnTo>
                  <a:pt x="731088" y="4295775"/>
                </a:lnTo>
                <a:lnTo>
                  <a:pt x="719963" y="4243324"/>
                </a:lnTo>
                <a:lnTo>
                  <a:pt x="712012" y="4182999"/>
                </a:lnTo>
                <a:lnTo>
                  <a:pt x="710425" y="4114800"/>
                </a:lnTo>
                <a:lnTo>
                  <a:pt x="712012" y="4046474"/>
                </a:lnTo>
                <a:lnTo>
                  <a:pt x="719963" y="3986149"/>
                </a:lnTo>
                <a:lnTo>
                  <a:pt x="731088" y="3933825"/>
                </a:lnTo>
                <a:lnTo>
                  <a:pt x="745401" y="3887724"/>
                </a:lnTo>
                <a:lnTo>
                  <a:pt x="761276" y="3846449"/>
                </a:lnTo>
                <a:lnTo>
                  <a:pt x="780351" y="3810000"/>
                </a:lnTo>
                <a:lnTo>
                  <a:pt x="818502" y="3733800"/>
                </a:lnTo>
                <a:lnTo>
                  <a:pt x="834402" y="3697224"/>
                </a:lnTo>
                <a:lnTo>
                  <a:pt x="850277" y="3655949"/>
                </a:lnTo>
                <a:lnTo>
                  <a:pt x="866178" y="3609975"/>
                </a:lnTo>
                <a:lnTo>
                  <a:pt x="877303" y="3557524"/>
                </a:lnTo>
                <a:lnTo>
                  <a:pt x="883666" y="3497199"/>
                </a:lnTo>
                <a:lnTo>
                  <a:pt x="886841" y="3427349"/>
                </a:lnTo>
                <a:lnTo>
                  <a:pt x="883666" y="3360674"/>
                </a:lnTo>
                <a:lnTo>
                  <a:pt x="877303" y="3300349"/>
                </a:lnTo>
                <a:lnTo>
                  <a:pt x="866178" y="3248025"/>
                </a:lnTo>
                <a:lnTo>
                  <a:pt x="850277" y="3201924"/>
                </a:lnTo>
                <a:lnTo>
                  <a:pt x="834402" y="3160649"/>
                </a:lnTo>
                <a:lnTo>
                  <a:pt x="818502" y="3124200"/>
                </a:lnTo>
                <a:lnTo>
                  <a:pt x="780351" y="3048000"/>
                </a:lnTo>
                <a:lnTo>
                  <a:pt x="761276" y="3011424"/>
                </a:lnTo>
                <a:lnTo>
                  <a:pt x="745401" y="2970149"/>
                </a:lnTo>
                <a:lnTo>
                  <a:pt x="731088" y="2924175"/>
                </a:lnTo>
                <a:lnTo>
                  <a:pt x="719963" y="2871724"/>
                </a:lnTo>
                <a:lnTo>
                  <a:pt x="712012" y="2811399"/>
                </a:lnTo>
                <a:lnTo>
                  <a:pt x="710425" y="2743200"/>
                </a:lnTo>
                <a:lnTo>
                  <a:pt x="712012" y="2674874"/>
                </a:lnTo>
                <a:lnTo>
                  <a:pt x="719963" y="2614549"/>
                </a:lnTo>
                <a:lnTo>
                  <a:pt x="731088" y="2562225"/>
                </a:lnTo>
                <a:lnTo>
                  <a:pt x="745401" y="2516124"/>
                </a:lnTo>
                <a:lnTo>
                  <a:pt x="761276" y="2474849"/>
                </a:lnTo>
                <a:lnTo>
                  <a:pt x="780351" y="2438400"/>
                </a:lnTo>
                <a:lnTo>
                  <a:pt x="818502" y="2362200"/>
                </a:lnTo>
                <a:lnTo>
                  <a:pt x="834402" y="2325624"/>
                </a:lnTo>
                <a:lnTo>
                  <a:pt x="850277" y="2284349"/>
                </a:lnTo>
                <a:lnTo>
                  <a:pt x="866178" y="2238375"/>
                </a:lnTo>
                <a:lnTo>
                  <a:pt x="877303" y="2185924"/>
                </a:lnTo>
                <a:lnTo>
                  <a:pt x="883666" y="2125599"/>
                </a:lnTo>
                <a:lnTo>
                  <a:pt x="886841" y="2057400"/>
                </a:lnTo>
                <a:lnTo>
                  <a:pt x="883666" y="1989074"/>
                </a:lnTo>
                <a:lnTo>
                  <a:pt x="877303" y="1928749"/>
                </a:lnTo>
                <a:lnTo>
                  <a:pt x="866178" y="1876425"/>
                </a:lnTo>
                <a:lnTo>
                  <a:pt x="850277" y="1830324"/>
                </a:lnTo>
                <a:lnTo>
                  <a:pt x="834402" y="1789049"/>
                </a:lnTo>
                <a:lnTo>
                  <a:pt x="818502" y="1752600"/>
                </a:lnTo>
                <a:lnTo>
                  <a:pt x="780351" y="1676400"/>
                </a:lnTo>
                <a:lnTo>
                  <a:pt x="761276" y="1639824"/>
                </a:lnTo>
                <a:lnTo>
                  <a:pt x="745401" y="1598549"/>
                </a:lnTo>
                <a:lnTo>
                  <a:pt x="731088" y="1552575"/>
                </a:lnTo>
                <a:lnTo>
                  <a:pt x="719963" y="1500124"/>
                </a:lnTo>
                <a:lnTo>
                  <a:pt x="712012" y="1439799"/>
                </a:lnTo>
                <a:lnTo>
                  <a:pt x="710425" y="1371600"/>
                </a:lnTo>
                <a:lnTo>
                  <a:pt x="712012" y="1303274"/>
                </a:lnTo>
                <a:lnTo>
                  <a:pt x="719963" y="1242949"/>
                </a:lnTo>
                <a:lnTo>
                  <a:pt x="731088" y="1190625"/>
                </a:lnTo>
                <a:lnTo>
                  <a:pt x="745401" y="1144524"/>
                </a:lnTo>
                <a:lnTo>
                  <a:pt x="761276" y="1103249"/>
                </a:lnTo>
                <a:lnTo>
                  <a:pt x="780351" y="1066800"/>
                </a:lnTo>
                <a:lnTo>
                  <a:pt x="818502" y="990600"/>
                </a:lnTo>
                <a:lnTo>
                  <a:pt x="834402" y="954024"/>
                </a:lnTo>
                <a:lnTo>
                  <a:pt x="850277" y="912749"/>
                </a:lnTo>
                <a:lnTo>
                  <a:pt x="866178" y="866775"/>
                </a:lnTo>
                <a:lnTo>
                  <a:pt x="877303" y="814324"/>
                </a:lnTo>
                <a:lnTo>
                  <a:pt x="883666" y="753999"/>
                </a:lnTo>
                <a:lnTo>
                  <a:pt x="886841" y="685800"/>
                </a:lnTo>
                <a:lnTo>
                  <a:pt x="883666" y="617474"/>
                </a:lnTo>
                <a:lnTo>
                  <a:pt x="877303" y="557149"/>
                </a:lnTo>
                <a:lnTo>
                  <a:pt x="866178" y="504825"/>
                </a:lnTo>
                <a:lnTo>
                  <a:pt x="850277" y="458724"/>
                </a:lnTo>
                <a:lnTo>
                  <a:pt x="834402" y="417449"/>
                </a:lnTo>
                <a:lnTo>
                  <a:pt x="818502" y="381000"/>
                </a:lnTo>
                <a:lnTo>
                  <a:pt x="780351" y="304800"/>
                </a:lnTo>
                <a:lnTo>
                  <a:pt x="761276" y="268224"/>
                </a:lnTo>
                <a:lnTo>
                  <a:pt x="745401" y="226949"/>
                </a:lnTo>
                <a:lnTo>
                  <a:pt x="731088" y="180975"/>
                </a:lnTo>
                <a:lnTo>
                  <a:pt x="719963" y="128524"/>
                </a:lnTo>
                <a:lnTo>
                  <a:pt x="712012" y="68199"/>
                </a:lnTo>
                <a:lnTo>
                  <a:pt x="710425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08535" y="0"/>
            <a:ext cx="283210" cy="6858000"/>
          </a:xfrm>
          <a:custGeom>
            <a:avLst/>
            <a:gdLst/>
            <a:ahLst/>
            <a:cxnLst/>
            <a:rect l="l" t="t" r="r" b="b"/>
            <a:pathLst>
              <a:path w="283209" h="6858000">
                <a:moveTo>
                  <a:pt x="283082" y="0"/>
                </a:moveTo>
                <a:lnTo>
                  <a:pt x="0" y="0"/>
                </a:lnTo>
                <a:lnTo>
                  <a:pt x="0" y="6858000"/>
                </a:lnTo>
                <a:lnTo>
                  <a:pt x="283082" y="6858000"/>
                </a:lnTo>
                <a:lnTo>
                  <a:pt x="283082" y="0"/>
                </a:lnTo>
                <a:close/>
              </a:path>
            </a:pathLst>
          </a:custGeom>
          <a:solidFill>
            <a:srgbClr val="F8B3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0578" y="329006"/>
            <a:ext cx="9530842" cy="801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79247"/>
            <a:ext cx="3217545" cy="8013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120" dirty="0"/>
              <a:t>COMPUTING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080990"/>
              </p:ext>
            </p:extLst>
          </p:nvPr>
        </p:nvGraphicFramePr>
        <p:xfrm>
          <a:off x="890842" y="849515"/>
          <a:ext cx="10410316" cy="56899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9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91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91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5552">
                <a:tc>
                  <a:txBody>
                    <a:bodyPr/>
                    <a:lstStyle/>
                    <a:p>
                      <a:pPr marL="36195">
                        <a:lnSpc>
                          <a:spcPts val="1555"/>
                        </a:lnSpc>
                      </a:pPr>
                      <a:r>
                        <a:rPr lang="en-GB" sz="1400" b="1" u="heavy" spc="-1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Computing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764"/>
                        </a:lnSpc>
                      </a:pP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u="heavy" spc="10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764"/>
                        </a:lnSpc>
                      </a:pPr>
                      <a:r>
                        <a:rPr sz="1600" b="1" u="heavy" spc="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u="heavy" spc="9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764"/>
                        </a:lnSpc>
                      </a:pPr>
                      <a:r>
                        <a:rPr sz="1600" b="1" u="heavy" spc="-3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Spring</a:t>
                      </a:r>
                      <a:r>
                        <a:rPr sz="1600" b="1" u="heavy" spc="-7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-3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Spring</a:t>
                      </a:r>
                      <a:r>
                        <a:rPr sz="1600" b="1" u="heavy" spc="-7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u="heavy" spc="-1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038">
                <a:tc>
                  <a:txBody>
                    <a:bodyPr/>
                    <a:lstStyle/>
                    <a:p>
                      <a:pPr marL="36195">
                        <a:lnSpc>
                          <a:spcPts val="225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systems and networks – technology around us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Digital painting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A – Moving a robot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and information – Grouping data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Digital writing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Times New Roman" panose="02020603050405020304" pitchFamily="18" charset="0"/>
                        </a:rPr>
                        <a:t>Programming B – Introduction to animation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229">
                <a:tc>
                  <a:txBody>
                    <a:bodyPr/>
                    <a:lstStyle/>
                    <a:p>
                      <a:pPr marL="36195">
                        <a:lnSpc>
                          <a:spcPts val="225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systems and networks – IT around us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Digital photography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A – Robot algorithms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Making music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and information – Pictograms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Making music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B – An introduction to quizzes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4038">
                <a:tc>
                  <a:txBody>
                    <a:bodyPr/>
                    <a:lstStyle/>
                    <a:p>
                      <a:pPr marL="36195">
                        <a:lnSpc>
                          <a:spcPts val="239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2000" dirty="0">
                        <a:latin typeface="Arial"/>
                        <a:cs typeface="Arial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systems and networks – Connecting computers</a:t>
                      </a:r>
                      <a:endParaRPr lang="en-GB" sz="1050" b="0" i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Animation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A – Sequence in music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and information – Branching databases</a:t>
                      </a:r>
                      <a:endParaRPr lang="en-GB" sz="1050" b="0" i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Desktop publishing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B – Events and actions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229">
                <a:tc>
                  <a:txBody>
                    <a:bodyPr/>
                    <a:lstStyle/>
                    <a:p>
                      <a:pPr marL="36195" marR="1225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2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systems and networks – The Internet</a:t>
                      </a:r>
                      <a:endParaRPr lang="en-GB" sz="1050" b="0" i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Audio editing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A– Repetition in shapes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and information – Data logging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Photo editing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B - Repetition in games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208">
                <a:tc>
                  <a:txBody>
                    <a:bodyPr/>
                    <a:lstStyle/>
                    <a:p>
                      <a:pPr marL="36195">
                        <a:lnSpc>
                          <a:spcPts val="2265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systems and networks – Sharing information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Video editing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A – Selection in physical computing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and information – Flat-file databases</a:t>
                      </a: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vector drawing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B – Selection in quizzes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003">
                <a:tc>
                  <a:txBody>
                    <a:bodyPr/>
                    <a:lstStyle/>
                    <a:p>
                      <a:pPr marL="36195">
                        <a:lnSpc>
                          <a:spcPts val="2270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systems and networks – Communication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Web page creation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A – Variables in games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and information - Spreadsheets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media – 3D Modelling </a:t>
                      </a: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safety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B – Sensing </a:t>
                      </a:r>
                      <a:endParaRPr lang="en-GB" sz="1050" b="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0905051" y="83880"/>
            <a:ext cx="1260219" cy="1211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EEDE02-8034-48EF-A8F5-4BC047D16339}"/>
              </a:ext>
            </a:extLst>
          </p:cNvPr>
          <p:cNvSpPr txBox="1"/>
          <p:nvPr/>
        </p:nvSpPr>
        <p:spPr>
          <a:xfrm>
            <a:off x="2064287" y="6550223"/>
            <a:ext cx="8063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E-safety will be taught throughout the year in line with the National Curriculum requirements.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284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Impact</vt:lpstr>
      <vt:lpstr>Times New Roman</vt:lpstr>
      <vt:lpstr>Office Theme</vt:lpstr>
      <vt:lpstr>COMPUTING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COMPUTING</dc:title>
  <dc:creator>Andrew</dc:creator>
  <cp:lastModifiedBy>Nitin Mistry</cp:lastModifiedBy>
  <cp:revision>6</cp:revision>
  <dcterms:created xsi:type="dcterms:W3CDTF">2021-05-28T18:57:31Z</dcterms:created>
  <dcterms:modified xsi:type="dcterms:W3CDTF">2025-02-05T20:22:15Z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2021-05-28T00:00:00Z</vt:filetime>
  </property>
</Properties>
</file>