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3" r:id="rId19"/>
    <p:sldId id="274" r:id="rId20"/>
    <p:sldId id="277" r:id="rId21"/>
    <p:sldId id="278" r:id="rId22"/>
  </p:sldIdLst>
  <p:sldSz cx="9144000" cy="5143500" type="screen16x9"/>
  <p:notesSz cx="6858000" cy="9144000"/>
  <p:embeddedFontLst>
    <p:embeddedFont>
      <p:font typeface="Comic Neue" panose="020B0604020202020204" charset="0"/>
      <p:regular r:id="rId24"/>
      <p:bold r:id="rId25"/>
      <p:italic r:id="rId26"/>
      <p:boldItalic r:id="rId27"/>
    </p:embeddedFont>
    <p:embeddedFont>
      <p:font typeface="Luckiest Guy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in Mistry" userId="6f2228a9-fcf1-4652-9b78-34ac0a04d03d" providerId="ADAL" clId="{EEA4ABA3-FDC1-48CC-957D-11E810B31E42}"/>
    <pc:docChg chg="delSld modSld modMainMaster">
      <pc:chgData name="Nitin Mistry" userId="6f2228a9-fcf1-4652-9b78-34ac0a04d03d" providerId="ADAL" clId="{EEA4ABA3-FDC1-48CC-957D-11E810B31E42}" dt="2025-12-30T15:16:18.941" v="18" actId="2696"/>
      <pc:docMkLst>
        <pc:docMk/>
      </pc:docMkLst>
      <pc:sldChg chg="addSp modSp 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56"/>
        </pc:sldMkLst>
        <pc:spChg chg="add mod">
          <ac:chgData name="Nitin Mistry" userId="6f2228a9-fcf1-4652-9b78-34ac0a04d03d" providerId="ADAL" clId="{EEA4ABA3-FDC1-48CC-957D-11E810B31E42}" dt="2025-12-30T15:14:10.742" v="6" actId="14100"/>
          <ac:spMkLst>
            <pc:docMk/>
            <pc:sldMk cId="0" sldId="256"/>
            <ac:spMk id="2" creationId="{36CF4A2E-D013-44DD-A30C-5F46934C9B72}"/>
          </ac:spMkLst>
        </pc:spChg>
      </pc:sldChg>
      <pc:sldChg chg="modSp 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57"/>
        </pc:sldMkLst>
        <pc:spChg chg="mod">
          <ac:chgData name="Nitin Mistry" userId="6f2228a9-fcf1-4652-9b78-34ac0a04d03d" providerId="ADAL" clId="{EEA4ABA3-FDC1-48CC-957D-11E810B31E42}" dt="2025-12-30T15:14:23.726" v="9" actId="20577"/>
          <ac:spMkLst>
            <pc:docMk/>
            <pc:sldMk cId="0" sldId="257"/>
            <ac:spMk id="62" creationId="{00000000-0000-0000-0000-000000000000}"/>
          </ac:spMkLst>
        </pc:spChg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58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59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0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1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2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3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4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5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6"/>
        </pc:sldMkLst>
      </pc:sldChg>
      <pc:sldChg chg="del modTransition">
        <pc:chgData name="Nitin Mistry" userId="6f2228a9-fcf1-4652-9b78-34ac0a04d03d" providerId="ADAL" clId="{EEA4ABA3-FDC1-48CC-957D-11E810B31E42}" dt="2025-12-30T15:15:52.743" v="14" actId="2696"/>
        <pc:sldMkLst>
          <pc:docMk/>
          <pc:sldMk cId="0" sldId="267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8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69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70"/>
        </pc:sldMkLst>
      </pc:sldChg>
      <pc:sldChg chg="del modTransition">
        <pc:chgData name="Nitin Mistry" userId="6f2228a9-fcf1-4652-9b78-34ac0a04d03d" providerId="ADAL" clId="{EEA4ABA3-FDC1-48CC-957D-11E810B31E42}" dt="2025-12-30T15:16:06.767" v="15" actId="2696"/>
        <pc:sldMkLst>
          <pc:docMk/>
          <pc:sldMk cId="0" sldId="271"/>
        </pc:sldMkLst>
      </pc:sldChg>
      <pc:sldChg chg="del modTransition">
        <pc:chgData name="Nitin Mistry" userId="6f2228a9-fcf1-4652-9b78-34ac0a04d03d" providerId="ADAL" clId="{EEA4ABA3-FDC1-48CC-957D-11E810B31E42}" dt="2025-12-30T15:16:07.398" v="16" actId="2696"/>
        <pc:sldMkLst>
          <pc:docMk/>
          <pc:sldMk cId="0" sldId="272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73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74"/>
        </pc:sldMkLst>
      </pc:sldChg>
      <pc:sldChg chg="del modTransition">
        <pc:chgData name="Nitin Mistry" userId="6f2228a9-fcf1-4652-9b78-34ac0a04d03d" providerId="ADAL" clId="{EEA4ABA3-FDC1-48CC-957D-11E810B31E42}" dt="2025-12-30T15:16:18.232" v="17" actId="2696"/>
        <pc:sldMkLst>
          <pc:docMk/>
          <pc:sldMk cId="0" sldId="275"/>
        </pc:sldMkLst>
      </pc:sldChg>
      <pc:sldChg chg="del modTransition">
        <pc:chgData name="Nitin Mistry" userId="6f2228a9-fcf1-4652-9b78-34ac0a04d03d" providerId="ADAL" clId="{EEA4ABA3-FDC1-48CC-957D-11E810B31E42}" dt="2025-12-30T15:16:18.941" v="18" actId="2696"/>
        <pc:sldMkLst>
          <pc:docMk/>
          <pc:sldMk cId="0" sldId="276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77"/>
        </pc:sldMkLst>
      </pc:sldChg>
      <pc:sldChg chg="modTransition">
        <pc:chgData name="Nitin Mistry" userId="6f2228a9-fcf1-4652-9b78-34ac0a04d03d" providerId="ADAL" clId="{EEA4ABA3-FDC1-48CC-957D-11E810B31E42}" dt="2025-12-30T15:14:48.538" v="13"/>
        <pc:sldMkLst>
          <pc:docMk/>
          <pc:sldMk cId="0" sldId="278"/>
        </pc:sldMkLst>
      </pc:sldChg>
      <pc:sldMasterChg chg="modTransition modSldLayout">
        <pc:chgData name="Nitin Mistry" userId="6f2228a9-fcf1-4652-9b78-34ac0a04d03d" providerId="ADAL" clId="{EEA4ABA3-FDC1-48CC-957D-11E810B31E42}" dt="2025-12-30T15:14:48.538" v="13"/>
        <pc:sldMasterMkLst>
          <pc:docMk/>
          <pc:sldMasterMk cId="0" sldId="2147483659"/>
        </pc:sldMasterMkLst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48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49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0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1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2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3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4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5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6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7"/>
          </pc:sldLayoutMkLst>
        </pc:sldLayoutChg>
        <pc:sldLayoutChg chg="modTransition">
          <pc:chgData name="Nitin Mistry" userId="6f2228a9-fcf1-4652-9b78-34ac0a04d03d" providerId="ADAL" clId="{EEA4ABA3-FDC1-48CC-957D-11E810B31E42}" dt="2025-12-30T15:14:48.538" v="13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53ebc2e23b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53ebc2e23b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953ebc405d1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953ebc405d1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953ebc41c1c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953ebc41c1c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6953ebc48ebe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6953ebc48ebe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6953ebc4d107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6953ebc4d107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6953ebc4e8a2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6953ebc4e8a2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6953ebc50b40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6953ebc50b40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6953ebc5227f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6953ebc5227f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6953ebc58ebf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6953ebc58ebf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6953ebc5e65f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6953ebc5e65f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53ebc3054e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53ebc3054e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53ebc319b7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53ebc319b7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53ebc32d2a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53ebc32d2a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953ebc349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953ebc349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6953ebc35ec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6953ebc35ec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6953ebc375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6953ebc375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6953ebc38c83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6953ebc38c83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6953ebc3d0f2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6953ebc3d0f2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NO OUTSIDERS</a:t>
            </a:r>
            <a:endParaRPr sz="3250" b="1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Celebrating Everyone in Our Community</a:t>
            </a:r>
            <a:endParaRPr sz="215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F4A2E-D013-44DD-A30C-5F46934C9B72}"/>
              </a:ext>
            </a:extLst>
          </p:cNvPr>
          <p:cNvSpPr txBox="1"/>
          <p:nvPr/>
        </p:nvSpPr>
        <p:spPr>
          <a:xfrm>
            <a:off x="4914900" y="857250"/>
            <a:ext cx="375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2BCAFF1-7763-4D06-86E0-733CEA55D954}" type="datetime2">
              <a:rPr lang="en-GB" sz="2000" b="1" u="sng" smtClean="0"/>
              <a:t>Tuesday, 30 December 2025</a:t>
            </a:fld>
            <a:endParaRPr lang="en-GB" sz="2000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MEET BOB BALU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Voice from the Community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Bob Balu also lives in Handsworth. He says: 'We’ve got Indians, Pakistanis, Vietnamese, Caribbean, white people — we're all passionate about recognising everyone.'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loves the different foods and cultures. He says: 'We all eat.' That means everyone shares and enjoys each other’s traditions.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DIFFERENT CULTURES, ONE COMMUNITY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Foods We Share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Curries, roti, samosas, noodles, jerk chicken, fish &amp; chips! We enjoy new foods together.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Celebrations We Share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Diwali, Eid, Christmas, Vaisakhi, Chinese New Year! We learn &amp; join in.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KIND ACTIONS IN OUR COMMUNITY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Say Hello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simple 'hello' can make someone feel welcome.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321183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Share Food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Trying a friend’s lunch helps us learn about their culture.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Celebrate Together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Joining in festivals shows we care about everyone.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DOES 'UNIQUE' MEAN?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Are One of a Kind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Everyone is unique — special and different in their own way.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a unique laugh, a special talent, or a favourite game no one else plays.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Our differences make our class and community more interesting!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MULTICULTURAL?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Many Cultures Together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Multicultural means diverse cultures coexist.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 such communities, people speak different languages, wear varied clothes, eat diverse foods, and celebrate uniquely. This diversity is positive.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learn from each other and foster kindness.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WHY RESPECT MATTERS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Being Kind to Everyone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David and Bob say people treat each other with respect.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Respect means listening, being kind, and not laughing at differences.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At school, we say: 'Treat others how you want to be treated.' That’s part of 'No Outsiders'.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NO OUTSIDERS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Our School Rule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Everyone belongs. All families, faiths, and backgrounds are welcome.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Our British Value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follow mutual respect &amp; tolerance of different faiths daily.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HAVE WE LEARNED?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Our Big Ideas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Everyone is unique. Diverse, multicultural communities thrive with kindness &amp; respect. Celebrating differences makes our world brighter. Like David &amp; Bob, we can make our school &amp; community kinder.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WE ALL BELONG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Together We Shine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 our class, in our school, in our country — no one is an outsider.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 person has something important to share.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Let’s keep welcoming, learning, and caring — together.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WHO IS IN OUR COMMUNITY?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Look and Think</a:t>
            </a:r>
            <a:endParaRPr sz="25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you see? </a:t>
            </a: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Who is this man? </a:t>
            </a: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he doing?</a:t>
            </a: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215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is David, a shopkeeper in Birmingham. He's pointing to a 'Happy Diwali' sign.</a:t>
            </a:r>
            <a:endParaRPr sz="215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 community has diverse people: shopkeepers, helpers, families—all are important!</a:t>
            </a:r>
            <a:endParaRPr sz="215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WHERE IS BIRMINGHAM?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City Full of People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Birmingham, England, is home to over a million people. It's known for its incredible diversity, with residents from various backgrounds, speaking different languages, enjoying diverse foods, and celebrating unique traditions. Everyone belongs, regardless of their origin.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DIVERSITY?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Everyone Is Different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Diversity means we are all unique. No two people are exactly the same.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 of us have curly hair. Some wear glasses. Some speak more than one language. Some celebrate Diwali, Eid, Christmas, or Hanukkah.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Being different is wonderful!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SUPER DIVERSITY?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Many Cultures in One Place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Super-diversity means diverse cultures coexist. Handsworth, Birmingham, exemplifies this with many languages, global foods, and celebrations, creating a vibrant, multicultural patchwork.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DAVID’S STORY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David, a white British shopkeeper in Handsworth, feels respected by all. Though Diwali isn't his, he displays a "Happy Diwali" sign, showing community care. Respect is kind.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DIWALI?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Festival of Lights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Diwali is a special celebration for Hindu, Sikh, and Jain families. People light lamps, wear new clothes, share sweets, and spend time with family. David, who doesn't celebrate Diwali, shows kindness by displaying a Diwali sign, making others feel welcome.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Kindness Without Celebrating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do you think David put up the Diwali sign even if he doesn't celebrate it?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How do you think this might make people in his community feel?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wanted everyone to feel welcome in his shop.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wanted to show respect for people who do celebrate Diwali.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wanted to make people happy and help them feel included.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4" ma:contentTypeDescription="Create a new document." ma:contentTypeScope="" ma:versionID="62f496b62ec67e445f798a57d997c683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3d1d2df52c5649e4db7a72b17dac4b6a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Props1.xml><?xml version="1.0" encoding="utf-8"?>
<ds:datastoreItem xmlns:ds="http://schemas.openxmlformats.org/officeDocument/2006/customXml" ds:itemID="{BFE1C5E8-1D31-46D7-B15E-6EFEB325268A}"/>
</file>

<file path=customXml/itemProps2.xml><?xml version="1.0" encoding="utf-8"?>
<ds:datastoreItem xmlns:ds="http://schemas.openxmlformats.org/officeDocument/2006/customXml" ds:itemID="{E0B19433-E3A9-48D3-A683-7893D39884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BCBAB-D05E-4E96-802E-7607C3229D6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d9e0268-cdbd-4001-81c9-d905661c1655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846</Words>
  <Application>Microsoft Office PowerPoint</Application>
  <PresentationFormat>On-screen Show (16:9)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Luckiest Guy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mistryn</dc:creator>
  <cp:lastModifiedBy>Nitin Mistry</cp:lastModifiedBy>
  <cp:revision>1</cp:revision>
  <dcterms:modified xsi:type="dcterms:W3CDTF">2025-12-30T15:16:27Z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