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2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72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Comic Neue" panose="020B0604020202020204" charset="0"/>
      <p:regular r:id="rId25"/>
      <p:bold r:id="rId26"/>
      <p:italic r:id="rId27"/>
      <p:boldItalic r:id="rId28"/>
    </p:embeddedFont>
    <p:embeddedFont>
      <p:font typeface="Luckiest Guy" panose="020B0604020202020204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tin Mistry" userId="6f2228a9-fcf1-4652-9b78-34ac0a04d03d" providerId="ADAL" clId="{15BB8602-A72C-4B60-9FB2-97081D0C5BFD}"/>
    <pc:docChg chg="custSel delSld modSld">
      <pc:chgData name="Nitin Mistry" userId="6f2228a9-fcf1-4652-9b78-34ac0a04d03d" providerId="ADAL" clId="{15BB8602-A72C-4B60-9FB2-97081D0C5BFD}" dt="2025-12-30T20:46:22.639" v="11" actId="14100"/>
      <pc:docMkLst>
        <pc:docMk/>
      </pc:docMkLst>
      <pc:sldChg chg="addSp modSp">
        <pc:chgData name="Nitin Mistry" userId="6f2228a9-fcf1-4652-9b78-34ac0a04d03d" providerId="ADAL" clId="{15BB8602-A72C-4B60-9FB2-97081D0C5BFD}" dt="2025-12-30T20:46:22.639" v="11" actId="14100"/>
        <pc:sldMkLst>
          <pc:docMk/>
          <pc:sldMk cId="0" sldId="256"/>
        </pc:sldMkLst>
        <pc:spChg chg="add mod">
          <ac:chgData name="Nitin Mistry" userId="6f2228a9-fcf1-4652-9b78-34ac0a04d03d" providerId="ADAL" clId="{15BB8602-A72C-4B60-9FB2-97081D0C5BFD}" dt="2025-12-30T20:46:22.639" v="11" actId="14100"/>
          <ac:spMkLst>
            <pc:docMk/>
            <pc:sldMk cId="0" sldId="256"/>
            <ac:spMk id="2" creationId="{4CD03935-735E-4043-B5D2-C6D1EB175834}"/>
          </ac:spMkLst>
        </pc:spChg>
      </pc:sldChg>
      <pc:sldChg chg="addSp delSp">
        <pc:chgData name="Nitin Mistry" userId="6f2228a9-fcf1-4652-9b78-34ac0a04d03d" providerId="ADAL" clId="{15BB8602-A72C-4B60-9FB2-97081D0C5BFD}" dt="2025-12-30T15:33:18.672" v="1"/>
        <pc:sldMkLst>
          <pc:docMk/>
          <pc:sldMk cId="0" sldId="258"/>
        </pc:sldMkLst>
        <pc:picChg chg="add">
          <ac:chgData name="Nitin Mistry" userId="6f2228a9-fcf1-4652-9b78-34ac0a04d03d" providerId="ADAL" clId="{15BB8602-A72C-4B60-9FB2-97081D0C5BFD}" dt="2025-12-30T15:33:18.672" v="1"/>
          <ac:picMkLst>
            <pc:docMk/>
            <pc:sldMk cId="0" sldId="258"/>
            <ac:picMk id="5" creationId="{50C2C8E0-79EC-42D6-BA7B-71C4739759B6}"/>
          </ac:picMkLst>
        </pc:picChg>
        <pc:picChg chg="del">
          <ac:chgData name="Nitin Mistry" userId="6f2228a9-fcf1-4652-9b78-34ac0a04d03d" providerId="ADAL" clId="{15BB8602-A72C-4B60-9FB2-97081D0C5BFD}" dt="2025-12-30T15:33:13.397" v="0" actId="478"/>
          <ac:picMkLst>
            <pc:docMk/>
            <pc:sldMk cId="0" sldId="258"/>
            <ac:picMk id="67" creationId="{00000000-0000-0000-0000-000000000000}"/>
          </ac:picMkLst>
        </pc:picChg>
      </pc:sldChg>
      <pc:sldChg chg="del">
        <pc:chgData name="Nitin Mistry" userId="6f2228a9-fcf1-4652-9b78-34ac0a04d03d" providerId="ADAL" clId="{15BB8602-A72C-4B60-9FB2-97081D0C5BFD}" dt="2025-12-30T15:33:59.467" v="2" actId="2696"/>
        <pc:sldMkLst>
          <pc:docMk/>
          <pc:sldMk cId="0" sldId="268"/>
        </pc:sldMkLst>
      </pc:sldChg>
      <pc:sldChg chg="del">
        <pc:chgData name="Nitin Mistry" userId="6f2228a9-fcf1-4652-9b78-34ac0a04d03d" providerId="ADAL" clId="{15BB8602-A72C-4B60-9FB2-97081D0C5BFD}" dt="2025-12-30T15:34:14.134" v="3" actId="2696"/>
        <pc:sldMkLst>
          <pc:docMk/>
          <pc:sldMk cId="0" sldId="273"/>
        </pc:sldMkLst>
      </pc:sldChg>
      <pc:sldChg chg="del">
        <pc:chgData name="Nitin Mistry" userId="6f2228a9-fcf1-4652-9b78-34ac0a04d03d" providerId="ADAL" clId="{15BB8602-A72C-4B60-9FB2-97081D0C5BFD}" dt="2025-12-30T15:34:14.783" v="4" actId="2696"/>
        <pc:sldMkLst>
          <pc:docMk/>
          <pc:sldMk cId="0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953f06376e2d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953f06376e2d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6953f064e1ab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6953f064e1ab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6953f06503bd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6953f06503bd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6953f0651773f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6953f0651773f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6953f06580b2a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6953f06580b2a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6953f065963fa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6953f065963fa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6953f065ab8c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6953f065ab8c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6953f065b8c6e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6953f065b8c6e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6953f0661502f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6953f0661502f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6953f06652d8a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6953f06652d8a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6953f066693b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6953f066693b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6953f0638f29d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6953f0638f29d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6953f063a5f6a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6953f063a5f6a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6953f063c1f5a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6953f063c1f5a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6953f063eab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6953f063eab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6953f0640cf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6953f0640cf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6953f06421dcf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6953f06421dcf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6953f06462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6953f06462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6953f0649f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6953f0649f9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jpg"/><Relationship Id="rId4" Type="http://schemas.openxmlformats.org/officeDocument/2006/relationships/hyperlink" Target="https://www.youtube.com/watch?v=-SpygGx05tQ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371600"/>
            <a:ext cx="38292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3250" b="1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NO OUTSIDERS</a:t>
            </a:r>
            <a:endParaRPr sz="3250" b="1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Learning About Kindness, Fairness, and Inclusion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D03935-735E-4043-B5D2-C6D1EB175834}"/>
              </a:ext>
            </a:extLst>
          </p:cNvPr>
          <p:cNvSpPr txBox="1"/>
          <p:nvPr/>
        </p:nvSpPr>
        <p:spPr>
          <a:xfrm>
            <a:off x="5007768" y="650081"/>
            <a:ext cx="3736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3C28801-1E59-4F0E-9216-E6804549F9C4}" type="datetime2">
              <a:rPr lang="en-GB" sz="2000" b="1" u="sng" smtClean="0"/>
              <a:t>Tuesday, 30 December 2025</a:t>
            </a:fld>
            <a:endParaRPr lang="en-GB" sz="2000" b="1" u="sng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WHAT IS UNITY?</a:t>
            </a:r>
            <a:endParaRPr sz="290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37" name="Google Shape;137;p22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Unity Means Togetherness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Unity is when people work together and care for each other.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Like a Team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Even if we are different or competing, we can still stand together and support one another.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3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WHAT IS RESPECT?</a:t>
            </a:r>
            <a:endParaRPr sz="290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44" name="Google Shape;144;p23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Respect Is Kindness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Respect means treating others how we want to be treated.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We Show Respect By: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65125" algn="l" rtl="0">
              <a:spcBef>
                <a:spcPts val="450"/>
              </a:spcBef>
              <a:spcAft>
                <a:spcPts val="0"/>
              </a:spcAft>
              <a:buClr>
                <a:srgbClr val="040F0F"/>
              </a:buClr>
              <a:buSzPts val="2150"/>
              <a:buFont typeface="Comic Neue"/>
              <a:buChar char="●"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Listening to others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65125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150"/>
              <a:buFont typeface="Comic Neue"/>
              <a:buChar char="●"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Being fair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65125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150"/>
              <a:buFont typeface="Comic Neue"/>
              <a:buChar char="●"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Including everyone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The winner showed respect by sharing his moment.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371600"/>
            <a:ext cx="417195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6300" y="914400"/>
            <a:ext cx="417195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BRITISH VALUES</a:t>
            </a:r>
            <a:endParaRPr sz="290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52" name="Google Shape;152;p24"/>
          <p:cNvSpPr txBox="1"/>
          <p:nvPr/>
        </p:nvSpPr>
        <p:spPr>
          <a:xfrm>
            <a:off x="285750" y="285750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Respect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We respect others even when we win or lose.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53" name="Google Shape;153;p24"/>
          <p:cNvSpPr txBox="1"/>
          <p:nvPr/>
        </p:nvSpPr>
        <p:spPr>
          <a:xfrm>
            <a:off x="4686300" y="240030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Unity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We stand together as a school and community.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6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NO OUTSIDERS</a:t>
            </a:r>
            <a:endParaRPr sz="290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68" name="Google Shape;168;p26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Our School Promise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At our school, we make sure no one feels like an outsider.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Everyone Belongs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It doesn’t matter if you’re different – everyone is welcome, valued, and included.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785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7"/>
          <p:cNvSpPr/>
          <p:nvPr/>
        </p:nvSpPr>
        <p:spPr>
          <a:xfrm>
            <a:off x="285750" y="85725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D903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7"/>
          <p:cNvSpPr/>
          <p:nvPr/>
        </p:nvSpPr>
        <p:spPr>
          <a:xfrm>
            <a:off x="285750" y="186309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D903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7"/>
          <p:cNvSpPr/>
          <p:nvPr/>
        </p:nvSpPr>
        <p:spPr>
          <a:xfrm>
            <a:off x="285750" y="288036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D903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7"/>
          <p:cNvSpPr/>
          <p:nvPr/>
        </p:nvSpPr>
        <p:spPr>
          <a:xfrm>
            <a:off x="285750" y="389763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D903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7"/>
          <p:cNvSpPr txBox="1"/>
          <p:nvPr/>
        </p:nvSpPr>
        <p:spPr>
          <a:xfrm>
            <a:off x="285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50" b="1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WAYS TO INCLUDE OTHERS</a:t>
            </a:r>
            <a:endParaRPr sz="3250" b="1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79" name="Google Shape;179;p27"/>
          <p:cNvSpPr txBox="1"/>
          <p:nvPr/>
        </p:nvSpPr>
        <p:spPr>
          <a:xfrm>
            <a:off x="285750" y="85725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1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80" name="Google Shape;180;p27"/>
          <p:cNvSpPr txBox="1"/>
          <p:nvPr/>
        </p:nvSpPr>
        <p:spPr>
          <a:xfrm>
            <a:off x="868680" y="800100"/>
            <a:ext cx="4560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Invite In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Ask someone new to join your game.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81" name="Google Shape;181;p27"/>
          <p:cNvSpPr txBox="1"/>
          <p:nvPr/>
        </p:nvSpPr>
        <p:spPr>
          <a:xfrm>
            <a:off x="285750" y="186309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2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82" name="Google Shape;182;p27"/>
          <p:cNvSpPr txBox="1"/>
          <p:nvPr/>
        </p:nvSpPr>
        <p:spPr>
          <a:xfrm>
            <a:off x="868680" y="1805940"/>
            <a:ext cx="4560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Share Space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Let others use the equipment or sit with you.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83" name="Google Shape;183;p27"/>
          <p:cNvSpPr txBox="1"/>
          <p:nvPr/>
        </p:nvSpPr>
        <p:spPr>
          <a:xfrm>
            <a:off x="285750" y="288036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3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84" name="Google Shape;184;p27"/>
          <p:cNvSpPr txBox="1"/>
          <p:nvPr/>
        </p:nvSpPr>
        <p:spPr>
          <a:xfrm>
            <a:off x="868680" y="2823210"/>
            <a:ext cx="4560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Smile Often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 kind face makes others feel welcome.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85" name="Google Shape;185;p27"/>
          <p:cNvSpPr txBox="1"/>
          <p:nvPr/>
        </p:nvSpPr>
        <p:spPr>
          <a:xfrm>
            <a:off x="285750" y="389763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4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86" name="Google Shape;186;p27"/>
          <p:cNvSpPr txBox="1"/>
          <p:nvPr/>
        </p:nvSpPr>
        <p:spPr>
          <a:xfrm>
            <a:off x="868680" y="3840480"/>
            <a:ext cx="4560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Use Names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Calling someone by name shows you care.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70000" y="914400"/>
            <a:ext cx="660400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8">
            <a:hlinkClick r:id="rId4"/>
          </p:cNvPr>
          <p:cNvSpPr/>
          <p:nvPr/>
        </p:nvSpPr>
        <p:spPr>
          <a:xfrm>
            <a:off x="4014788" y="2214563"/>
            <a:ext cx="1114500" cy="1114500"/>
          </a:xfrm>
          <a:prstGeom prst="ellipse">
            <a:avLst/>
          </a:prstGeom>
          <a:solidFill>
            <a:srgbClr val="FF0000">
              <a:alpha val="80000"/>
            </a:srgbClr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9" b="1">
                <a:solidFill>
                  <a:srgbClr val="FFFFFF"/>
                </a:solidFill>
              </a:rPr>
              <a:t>▶</a:t>
            </a:r>
            <a:endParaRPr sz="3509" b="1">
              <a:solidFill>
                <a:srgbClr val="FFFFFF"/>
              </a:solidFill>
            </a:endParaRPr>
          </a:p>
        </p:txBody>
      </p:sp>
      <p:sp>
        <p:nvSpPr>
          <p:cNvPr id="193" name="Google Shape;193;p28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KINDNESS IN ACTION</a:t>
            </a:r>
            <a:endParaRPr sz="290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9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WHAT WOULD YOU DO?</a:t>
            </a:r>
            <a:endParaRPr sz="290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200" name="Google Shape;200;p29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Imagine This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You win a race. Your friends came second and third. Do you stand alone, or invite them up?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Think About It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How would they feel? How would </a:t>
            </a:r>
            <a:r>
              <a:rPr lang="en" sz="2150" i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you</a:t>
            </a: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feel?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"/>
          <p:cNvSpPr/>
          <p:nvPr/>
        </p:nvSpPr>
        <p:spPr>
          <a:xfrm>
            <a:off x="171450" y="2400300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D903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2"/>
          <p:cNvSpPr/>
          <p:nvPr/>
        </p:nvSpPr>
        <p:spPr>
          <a:xfrm>
            <a:off x="3097530" y="2400300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D903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2"/>
          <p:cNvSpPr/>
          <p:nvPr/>
        </p:nvSpPr>
        <p:spPr>
          <a:xfrm>
            <a:off x="6035040" y="2400300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D903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1" name="Google Shape;23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269748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830" y="800100"/>
            <a:ext cx="269748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9340" y="800100"/>
            <a:ext cx="269748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2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BEING A NO OUTSIDERS HERO</a:t>
            </a:r>
            <a:endParaRPr sz="290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235" name="Google Shape;235;p32"/>
          <p:cNvSpPr txBox="1"/>
          <p:nvPr/>
        </p:nvSpPr>
        <p:spPr>
          <a:xfrm>
            <a:off x="285750" y="28575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See Others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Notice who might feel left out.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36" name="Google Shape;236;p32"/>
          <p:cNvSpPr txBox="1"/>
          <p:nvPr/>
        </p:nvSpPr>
        <p:spPr>
          <a:xfrm>
            <a:off x="3211830" y="28575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Act Kindly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Do something to include them.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37" name="Google Shape;237;p32"/>
          <p:cNvSpPr txBox="1"/>
          <p:nvPr/>
        </p:nvSpPr>
        <p:spPr>
          <a:xfrm>
            <a:off x="6149340" y="28575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Celebrate Together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Make every win a group joy.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3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EVERYDAY CHAMPIONS</a:t>
            </a:r>
            <a:endParaRPr sz="290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244" name="Google Shape;244;p33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You Don’t Need a Medal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You can be a champion by being kind every day.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Small Actions, Big Difference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Sharing, smiling, and including others makes our school a happy place for everyone.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4"/>
          <p:cNvSpPr txBox="1"/>
          <p:nvPr/>
        </p:nvSpPr>
        <p:spPr>
          <a:xfrm>
            <a:off x="3714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3250" b="1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WE ALL BELONG</a:t>
            </a:r>
            <a:endParaRPr sz="3250" b="1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At our school, we celebrate kindness, unity, and respect. No one is an outsider. Together, we make a difference.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WHAT DO YOU SEE?</a:t>
            </a:r>
            <a:endParaRPr sz="290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Look Closely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What can you see in this picture? Who is in it? What are they doing?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Talk Together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What do you think has just happened? Have they been racing? Who won?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A SPECIAL WINNER</a:t>
            </a:r>
            <a:endParaRPr sz="290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The Boy in the Middle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This boy won first place in a race. He got a gold medal and stood on the top podium.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But He Did Something Different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Instead of standing alone, he asked the other boys to join him. Why do you think he did that?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pic>
        <p:nvPicPr>
          <p:cNvPr id="5" name="Google Shape;60;p14">
            <a:extLst>
              <a:ext uri="{FF2B5EF4-FFF2-40B4-BE49-F238E27FC236}">
                <a16:creationId xmlns:a16="http://schemas.microsoft.com/office/drawing/2014/main" id="{50C2C8E0-79EC-42D6-BA7B-71C4739759B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417195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6300" y="800100"/>
            <a:ext cx="4171950" cy="22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FIRST, SECOND, THIRD?</a:t>
            </a:r>
            <a:endParaRPr sz="290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285750" y="314325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Race podium:</a:t>
            </a: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First highest, second middle, third lowest.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4686300" y="314325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But this time...</a:t>
            </a: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All three stood on the top step! Winner shared his place.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/>
          <p:nvPr/>
        </p:nvSpPr>
        <p:spPr>
          <a:xfrm>
            <a:off x="3714750" y="120015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D903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7"/>
          <p:cNvSpPr/>
          <p:nvPr/>
        </p:nvSpPr>
        <p:spPr>
          <a:xfrm>
            <a:off x="3714750" y="243459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D903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7"/>
          <p:cNvSpPr/>
          <p:nvPr/>
        </p:nvSpPr>
        <p:spPr>
          <a:xfrm>
            <a:off x="3714750" y="366903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D903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7"/>
          <p:cNvSpPr txBox="1"/>
          <p:nvPr/>
        </p:nvSpPr>
        <p:spPr>
          <a:xfrm>
            <a:off x="3714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50" b="1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WHY SHARE THE TOP STEP?</a:t>
            </a:r>
            <a:endParaRPr sz="3250" b="1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3714750" y="120015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1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4297680" y="1143000"/>
            <a:ext cx="4560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Kindness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He wanted everyone to feel happy and included.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3714750" y="243459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2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4297680" y="2377440"/>
            <a:ext cx="4560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Team Spirit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Even in a race, we can still be friends.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3714750" y="366903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3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4297680" y="3611880"/>
            <a:ext cx="4560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Fairness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Everyone tried their best, so everyone deserved to celebrate.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WHAT IS VICTORY?</a:t>
            </a:r>
            <a:endParaRPr sz="290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Winning Isn’t Just Medals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Victory can mean trying your best, having fun, and making others feel good.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Sharing Joy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The boy showed that winning feels better when everyone can celebrate together.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3020" y="1657350"/>
            <a:ext cx="2834640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DISCUSS! 🤷‍♀️​ 💁‍♂️​ </a:t>
            </a:r>
            <a:r>
              <a:rPr lang="en" sz="29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💬​</a:t>
            </a:r>
            <a:endParaRPr sz="29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4297680" y="1828800"/>
            <a:ext cx="37263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When Sharing Feels Better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Have you ever </a:t>
            </a:r>
            <a:r>
              <a:rPr lang="en" sz="2150" i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shared a win</a:t>
            </a: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with someone? How did it make you feel? Can you remember a time when </a:t>
            </a:r>
            <a:r>
              <a:rPr lang="en" sz="2150" i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being kind</a:t>
            </a: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felt even happier than winning?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DISCUSS! 🤷‍♀️​ 💁‍♂️​ </a:t>
            </a:r>
            <a:r>
              <a:rPr lang="en" sz="29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💬​</a:t>
            </a:r>
            <a:endParaRPr sz="29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5" name="Google Shape;115;p20"/>
          <p:cNvSpPr txBox="1"/>
          <p:nvPr/>
        </p:nvSpPr>
        <p:spPr>
          <a:xfrm>
            <a:off x="982980" y="1657350"/>
            <a:ext cx="70410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You might have said...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 felt proud because everyone cheered together.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Being kind made me smile more than just winning by myself.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It felt nice to see my friends happy too.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6" name="Google Shape;116;p20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✅​</a:t>
            </a:r>
            <a:endParaRPr sz="3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/>
          <p:nvPr/>
        </p:nvSpPr>
        <p:spPr>
          <a:xfrm>
            <a:off x="171450" y="2400300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D903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1"/>
          <p:cNvSpPr/>
          <p:nvPr/>
        </p:nvSpPr>
        <p:spPr>
          <a:xfrm>
            <a:off x="3097530" y="2400300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D903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1"/>
          <p:cNvSpPr/>
          <p:nvPr/>
        </p:nvSpPr>
        <p:spPr>
          <a:xfrm>
            <a:off x="6035040" y="2400300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D903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269748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830" y="800100"/>
            <a:ext cx="269748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9340" y="800100"/>
            <a:ext cx="269748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HOW HE MADE THEM FEEL</a:t>
            </a:r>
            <a:endParaRPr sz="290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28" name="Google Shape;128;p21"/>
          <p:cNvSpPr txBox="1"/>
          <p:nvPr/>
        </p:nvSpPr>
        <p:spPr>
          <a:xfrm>
            <a:off x="285750" y="28575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Included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He made sure no one felt left out.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9" name="Google Shape;129;p21"/>
          <p:cNvSpPr txBox="1"/>
          <p:nvPr/>
        </p:nvSpPr>
        <p:spPr>
          <a:xfrm>
            <a:off x="3211830" y="28575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Happy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Standing together made them all feel proud and joyful.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0" name="Google Shape;130;p21"/>
          <p:cNvSpPr txBox="1"/>
          <p:nvPr/>
        </p:nvSpPr>
        <p:spPr>
          <a:xfrm>
            <a:off x="6149340" y="28575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Respected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He showed that everyone’s effort mattered.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F95CF6B4C16240B18D8103D0121AF1" ma:contentTypeVersion="14" ma:contentTypeDescription="Create a new document." ma:contentTypeScope="" ma:versionID="62f496b62ec67e445f798a57d997c683">
  <xsd:schema xmlns:xsd="http://www.w3.org/2001/XMLSchema" xmlns:xs="http://www.w3.org/2001/XMLSchema" xmlns:p="http://schemas.microsoft.com/office/2006/metadata/properties" xmlns:ns2="e79cc967-056c-48f0-86fc-930f2c0d0f59" xmlns:ns3="938f4116-1e7f-4d6c-8a11-d521f453f4eb" targetNamespace="http://schemas.microsoft.com/office/2006/metadata/properties" ma:root="true" ma:fieldsID="3d1d2df52c5649e4db7a72b17dac4b6a" ns2:_="" ns3:_="">
    <xsd:import namespace="e79cc967-056c-48f0-86fc-930f2c0d0f59"/>
    <xsd:import namespace="938f4116-1e7f-4d6c-8a11-d521f453f4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9cc967-056c-48f0-86fc-930f2c0d0f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4c00361-ab0f-4199-9c0b-774c3da747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8f4116-1e7f-4d6c-8a11-d521f453f4e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584cf1-02bb-440f-84e8-da06bd77ecde}" ma:internalName="TaxCatchAll" ma:showField="CatchAllData" ma:web="938f4116-1e7f-4d6c-8a11-d521f453f4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79cc967-056c-48f0-86fc-930f2c0d0f59">
      <Terms xmlns="http://schemas.microsoft.com/office/infopath/2007/PartnerControls"/>
    </lcf76f155ced4ddcb4097134ff3c332f>
    <TaxCatchAll xmlns="938f4116-1e7f-4d6c-8a11-d521f453f4e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CBA697-C3A5-48B4-B0B3-C4341EA5A3DF}"/>
</file>

<file path=customXml/itemProps2.xml><?xml version="1.0" encoding="utf-8"?>
<ds:datastoreItem xmlns:ds="http://schemas.openxmlformats.org/officeDocument/2006/customXml" ds:itemID="{D856F515-53FC-44FF-A51B-086D745A4150}">
  <ds:schemaRefs>
    <ds:schemaRef ds:uri="http://purl.org/dc/elements/1.1/"/>
    <ds:schemaRef ds:uri="2d9e0268-cdbd-4001-81c9-d905661c1655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415A909-CD69-47D8-BEF0-ABDBEFB5C1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698</Words>
  <Application>Microsoft Office PowerPoint</Application>
  <PresentationFormat>On-screen Show (16:9)</PresentationFormat>
  <Paragraphs>104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Luckiest Guy</vt:lpstr>
      <vt:lpstr>Comic Neue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mistryn</dc:creator>
  <cp:lastModifiedBy>Nitin Mistry</cp:lastModifiedBy>
  <cp:revision>1</cp:revision>
  <dcterms:modified xsi:type="dcterms:W3CDTF">2025-12-30T20:46:44Z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0x010100A3F95CF6B4C16240B18D8103D0121AF1</vt:lpwstr>
  </property>
</Properties>
</file>