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9" r:id="rId23"/>
    <p:sldId id="280" r:id="rId24"/>
    <p:sldId id="281" r:id="rId25"/>
  </p:sldIdLst>
  <p:sldSz cx="9144000" cy="5143500" type="screen16x9"/>
  <p:notesSz cx="6858000" cy="9144000"/>
  <p:embeddedFontLst>
    <p:embeddedFont>
      <p:font typeface="Comic Neue" panose="020B0604020202020204" charset="0"/>
      <p:regular r:id="rId27"/>
      <p:bold r:id="rId28"/>
      <p:italic r:id="rId29"/>
      <p:boldItalic r:id="rId30"/>
    </p:embeddedFont>
    <p:embeddedFont>
      <p:font typeface="Luckiest Guy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in Mistry" userId="6f2228a9-fcf1-4652-9b78-34ac0a04d03d" providerId="ADAL" clId="{12031862-9FBC-4A0F-8548-0269726ADFCE}"/>
    <pc:docChg chg="custSel delSld modSld">
      <pc:chgData name="Nitin Mistry" userId="6f2228a9-fcf1-4652-9b78-34ac0a04d03d" providerId="ADAL" clId="{12031862-9FBC-4A0F-8548-0269726ADFCE}" dt="2025-12-30T20:49:07.569" v="17" actId="14100"/>
      <pc:docMkLst>
        <pc:docMk/>
      </pc:docMkLst>
      <pc:sldChg chg="addSp delSp modSp">
        <pc:chgData name="Nitin Mistry" userId="6f2228a9-fcf1-4652-9b78-34ac0a04d03d" providerId="ADAL" clId="{12031862-9FBC-4A0F-8548-0269726ADFCE}" dt="2025-12-30T20:49:07.569" v="17" actId="14100"/>
        <pc:sldMkLst>
          <pc:docMk/>
          <pc:sldMk cId="0" sldId="256"/>
        </pc:sldMkLst>
        <pc:spChg chg="add del mod">
          <ac:chgData name="Nitin Mistry" userId="6f2228a9-fcf1-4652-9b78-34ac0a04d03d" providerId="ADAL" clId="{12031862-9FBC-4A0F-8548-0269726ADFCE}" dt="2025-12-30T20:46:54.211" v="10" actId="478"/>
          <ac:spMkLst>
            <pc:docMk/>
            <pc:sldMk cId="0" sldId="256"/>
            <ac:spMk id="2" creationId="{6D3322AD-5E69-4298-89F0-166D449A847D}"/>
          </ac:spMkLst>
        </pc:spChg>
        <pc:spChg chg="add mod">
          <ac:chgData name="Nitin Mistry" userId="6f2228a9-fcf1-4652-9b78-34ac0a04d03d" providerId="ADAL" clId="{12031862-9FBC-4A0F-8548-0269726ADFCE}" dt="2025-12-30T20:49:07.569" v="17" actId="14100"/>
          <ac:spMkLst>
            <pc:docMk/>
            <pc:sldMk cId="0" sldId="256"/>
            <ac:spMk id="3" creationId="{E7AD6D35-63CC-4037-9D53-0282D20AAFE8}"/>
          </ac:spMkLst>
        </pc:spChg>
      </pc:sldChg>
      <pc:sldChg chg="del">
        <pc:chgData name="Nitin Mistry" userId="6f2228a9-fcf1-4652-9b78-34ac0a04d03d" providerId="ADAL" clId="{12031862-9FBC-4A0F-8548-0269726ADFCE}" dt="2025-12-30T15:52:39.746" v="5" actId="2696"/>
        <pc:sldMkLst>
          <pc:docMk/>
          <pc:sldMk cId="0" sldId="267"/>
        </pc:sldMkLst>
      </pc:sldChg>
      <pc:sldChg chg="del">
        <pc:chgData name="Nitin Mistry" userId="6f2228a9-fcf1-4652-9b78-34ac0a04d03d" providerId="ADAL" clId="{12031862-9FBC-4A0F-8548-0269726ADFCE}" dt="2025-12-30T15:52:40.360" v="6" actId="2696"/>
        <pc:sldMkLst>
          <pc:docMk/>
          <pc:sldMk cId="0" sldId="268"/>
        </pc:sldMkLst>
      </pc:sldChg>
      <pc:sldChg chg="del">
        <pc:chgData name="Nitin Mistry" userId="6f2228a9-fcf1-4652-9b78-34ac0a04d03d" providerId="ADAL" clId="{12031862-9FBC-4A0F-8548-0269726ADFCE}" dt="2025-12-30T15:52:56.957" v="7" actId="2696"/>
        <pc:sldMkLst>
          <pc:docMk/>
          <pc:sldMk cId="0" sldId="273"/>
        </pc:sldMkLst>
      </pc:sldChg>
      <pc:sldChg chg="del">
        <pc:chgData name="Nitin Mistry" userId="6f2228a9-fcf1-4652-9b78-34ac0a04d03d" providerId="ADAL" clId="{12031862-9FBC-4A0F-8548-0269726ADFCE}" dt="2025-12-30T15:53:02.803" v="8" actId="2696"/>
        <pc:sldMkLst>
          <pc:docMk/>
          <pc:sldMk cId="0" sldId="277"/>
        </pc:sldMkLst>
      </pc:sldChg>
      <pc:sldChg chg="del">
        <pc:chgData name="Nitin Mistry" userId="6f2228a9-fcf1-4652-9b78-34ac0a04d03d" providerId="ADAL" clId="{12031862-9FBC-4A0F-8548-0269726ADFCE}" dt="2025-12-30T15:53:03.579" v="9" actId="2696"/>
        <pc:sldMkLst>
          <pc:docMk/>
          <pc:sldMk cId="0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53f46f8dff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53f46f8dff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6953f4710591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6953f4710591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6953f47119cc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6953f47119cc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6953f4716bbe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6953f4716bbe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6953f471825d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6953f471825d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6953f471bdeb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6953f471bdeb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6953f471e5ea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6953f471e5ea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6953f4724bd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6953f4724bd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6953f4729aa0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6953f4729aa0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6953f472af92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6953f472af92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6953f472c60b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6953f472c60b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53f46fa3d7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53f46fa3d7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6953f47310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6953f47310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6953f4733bab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6953f4733bab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53f46fb6fd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53f46fb6fd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53f46fcc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53f46fcc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953f46fe5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953f46fe5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6953f47030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6953f47030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6953f4705ff6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6953f4705ff6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6953f47075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6953f47075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6953f470c1b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6953f470c1b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NO OUTSIDERS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Learning About Difference, Respect, and Inclusion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D6D35-63CC-4037-9D53-0282D20AAFE8}"/>
              </a:ext>
            </a:extLst>
          </p:cNvPr>
          <p:cNvSpPr txBox="1"/>
          <p:nvPr/>
        </p:nvSpPr>
        <p:spPr>
          <a:xfrm>
            <a:off x="5043488" y="74295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B4D348-3F65-4F99-9E20-4AB4E5428A84}" type="datetime2">
              <a:rPr lang="en-GB" sz="2000" b="1" u="sng" smtClean="0"/>
              <a:t>Tuesday, 30 December 2025</a:t>
            </a:fld>
            <a:endParaRPr lang="en-GB" sz="20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 DANCE HERO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Inspiration from the Past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remembered Clayton Bates, a famous tap dancer from long ago.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Clayton lost his leg in an accident but danced on a wooden peg leg made by his uncle.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grew up admiring him!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DANCING IN A NEW WAY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'I Dance Differently'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says: </a:t>
            </a:r>
            <a:r>
              <a:rPr lang="en" sz="215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'Now I dance in a different way.'</a:t>
            </a:r>
            <a:endParaRPr sz="2150" i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 people say his shoulders are hunched or his head is to one side.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But he says: 'That’s because I’m dancing on one leg!'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His dance is still beautiful and strong.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PROUD TO BE ME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'Loud and Proud'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says attitudes have changed.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Now, people say: </a:t>
            </a:r>
            <a:r>
              <a:rPr lang="en" sz="215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'Hey, I’m an amputee — loud and proud!'</a:t>
            </a:r>
            <a:endParaRPr sz="2150" i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wants the world to know: amputees are happy, strong, and living full lives.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Makes You Proud?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does the word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proud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mean? Can you feel proud of something that makes you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different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? What are you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proud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of?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Proud means you feel happy about something you have done or something about you.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can be proud of wearing glasses even though I look different.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am proud that I can help my friends in class.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CAN YOU DANCE WITH ONE LEG?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Let’s Try!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Yes—you can dance with one leg!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Dancing is about moving your body in a way that feels good.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Balance, rhythm, and joy matter more than how many legs you have.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14859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4859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14859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WE CAN LEARN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28575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 Brave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danced through hardship. That's courage.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248031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Stay Proud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Proud of who he is, despite looking different.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468630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 Kind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Don't stare or pull away. Say hello, be friendly.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688086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Dance On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Amazing things, different ways.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NO OUTSIDERS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Everyone Belongs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'No Outsiders' means no one should feel left out because they are different.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doesn’t matter if you walk, hop, use a crutch, or dance on one leg—everyone has a place.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BRITISH VALUES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Mutual Respect and Tolerance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story links to British Values.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learn to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respect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people who are different.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tolerate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(accept and be kind to) everyone in our community.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Including Everyone at Playtime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Who is an outsider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in your playground?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How could you include them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? What would Evan say to someone who feels left out?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DO YOU SEE?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Look and Think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you notice about the man in the photo?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you think he likes to do?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is smiling and jumping—how do you think he is feeling?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There’s a child who sometimes stands by themselves at playtime—maybe they feel like an outsider.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can go over and ask them to join in our game so they feel included.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would say, 'You’re amazing just as you are! Come dance with us.'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8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WE ARE ALL DIFFERENT, WE ARE ALL EQUAL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Final Thought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Our differences make the world more interesting.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Let’s celebrate them—with pride, kindness, and dance!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MEET EVAN RUGGIERO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Dancer Like No Other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Ruggiero is a professional dancer.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has danced in big theatres around the world—even at the Oscars!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was even nominated for 'Outstanding Actor' at a famous award show.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 BIG CHANGE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After an Illness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had to have his right leg amputated when he was younger.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That means doctors had to remove his leg to keep him healthy.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At first, he felt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self-conscious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—that means he worried about what others might think.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Thinking About Feelings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Have you ever felt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self-conscious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or worried about being different? How can we show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kindness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to someone who feels that way?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Yes, I felt self-conscious when I wore glasses for the first time.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feel that way when everyone looks at me in class.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can be kind by smiling at them or asking them to play with us.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WHY DID PEOPLE LOOK?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People’s Reactions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Evan said some people would pull their children away when they saw him.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do you think they did that?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Does looking different mean someone is scary or not kind?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Meeting Someone New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you saw someone who has a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prosthetic leg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what would you do? Would you say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hello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ask a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question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or </a:t>
            </a: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look away</a:t>
            </a: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? Why?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would say hello because everyone likes to be greeted.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would ask them if they like dancing like Evan.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might feel shy, but I would try not to look away so they feel included.</a:t>
            </a:r>
            <a:endParaRPr sz="215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4" ma:contentTypeDescription="Create a new document." ma:contentTypeScope="" ma:versionID="62f496b62ec67e445f798a57d997c683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3d1d2df52c5649e4db7a72b17dac4b6a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F84A83-26A5-42CD-966A-77208EA888C4}">
  <ds:schemaRefs>
    <ds:schemaRef ds:uri="2d9e0268-cdbd-4001-81c9-d905661c1655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9FAB1B-7C19-4CB1-A8D0-23C60EBF2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8BCDF0-5F6F-46AB-BCC3-EF406FB59140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984</Words>
  <Application>Microsoft Office PowerPoint</Application>
  <PresentationFormat>On-screen Show (16:9)</PresentationFormat>
  <Paragraphs>106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Luckiest Guy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mistryn</dc:creator>
  <cp:lastModifiedBy>Nitin Mistry</cp:lastModifiedBy>
  <cp:revision>1</cp:revision>
  <dcterms:modified xsi:type="dcterms:W3CDTF">2025-12-30T20:49:12Z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