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0" y="6858000"/>
                </a:moveTo>
                <a:lnTo>
                  <a:pt x="11908536" y="6858000"/>
                </a:lnTo>
                <a:lnTo>
                  <a:pt x="1190853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3F3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887094" cy="6858000"/>
          </a:xfrm>
          <a:custGeom>
            <a:avLst/>
            <a:gdLst/>
            <a:ahLst/>
            <a:cxnLst/>
            <a:rect l="l" t="t" r="r" b="b"/>
            <a:pathLst>
              <a:path w="887094" h="6858000">
                <a:moveTo>
                  <a:pt x="710526" y="0"/>
                </a:moveTo>
                <a:lnTo>
                  <a:pt x="0" y="0"/>
                </a:lnTo>
                <a:lnTo>
                  <a:pt x="0" y="6857999"/>
                </a:lnTo>
                <a:lnTo>
                  <a:pt x="710526" y="6857999"/>
                </a:lnTo>
                <a:lnTo>
                  <a:pt x="712114" y="6789736"/>
                </a:lnTo>
                <a:lnTo>
                  <a:pt x="720064" y="6729412"/>
                </a:lnTo>
                <a:lnTo>
                  <a:pt x="731189" y="6677025"/>
                </a:lnTo>
                <a:lnTo>
                  <a:pt x="745502" y="6630987"/>
                </a:lnTo>
                <a:lnTo>
                  <a:pt x="761390" y="6589712"/>
                </a:lnTo>
                <a:lnTo>
                  <a:pt x="780465" y="6553200"/>
                </a:lnTo>
                <a:lnTo>
                  <a:pt x="818616" y="6477000"/>
                </a:lnTo>
                <a:lnTo>
                  <a:pt x="834516" y="6440487"/>
                </a:lnTo>
                <a:lnTo>
                  <a:pt x="850404" y="6399212"/>
                </a:lnTo>
                <a:lnTo>
                  <a:pt x="866305" y="6353175"/>
                </a:lnTo>
                <a:lnTo>
                  <a:pt x="877430" y="6300787"/>
                </a:lnTo>
                <a:lnTo>
                  <a:pt x="883793" y="6240462"/>
                </a:lnTo>
                <a:lnTo>
                  <a:pt x="886968" y="6172200"/>
                </a:lnTo>
                <a:lnTo>
                  <a:pt x="883793" y="6103937"/>
                </a:lnTo>
                <a:lnTo>
                  <a:pt x="877430" y="6043612"/>
                </a:lnTo>
                <a:lnTo>
                  <a:pt x="866305" y="5991225"/>
                </a:lnTo>
                <a:lnTo>
                  <a:pt x="850404" y="5945187"/>
                </a:lnTo>
                <a:lnTo>
                  <a:pt x="834516" y="5903912"/>
                </a:lnTo>
                <a:lnTo>
                  <a:pt x="818616" y="5867400"/>
                </a:lnTo>
                <a:lnTo>
                  <a:pt x="780465" y="5791200"/>
                </a:lnTo>
                <a:lnTo>
                  <a:pt x="761390" y="5754687"/>
                </a:lnTo>
                <a:lnTo>
                  <a:pt x="745502" y="5713412"/>
                </a:lnTo>
                <a:lnTo>
                  <a:pt x="731189" y="5667375"/>
                </a:lnTo>
                <a:lnTo>
                  <a:pt x="720064" y="5614987"/>
                </a:lnTo>
                <a:lnTo>
                  <a:pt x="712114" y="5554599"/>
                </a:lnTo>
                <a:lnTo>
                  <a:pt x="710526" y="5486400"/>
                </a:lnTo>
                <a:lnTo>
                  <a:pt x="712114" y="5418074"/>
                </a:lnTo>
                <a:lnTo>
                  <a:pt x="720064" y="5357749"/>
                </a:lnTo>
                <a:lnTo>
                  <a:pt x="731189" y="5305425"/>
                </a:lnTo>
                <a:lnTo>
                  <a:pt x="745502" y="5259324"/>
                </a:lnTo>
                <a:lnTo>
                  <a:pt x="761390" y="5218049"/>
                </a:lnTo>
                <a:lnTo>
                  <a:pt x="780465" y="5181600"/>
                </a:lnTo>
                <a:lnTo>
                  <a:pt x="818616" y="5105400"/>
                </a:lnTo>
                <a:lnTo>
                  <a:pt x="834516" y="5068824"/>
                </a:lnTo>
                <a:lnTo>
                  <a:pt x="850404" y="5027549"/>
                </a:lnTo>
                <a:lnTo>
                  <a:pt x="866305" y="4981575"/>
                </a:lnTo>
                <a:lnTo>
                  <a:pt x="877430" y="4929124"/>
                </a:lnTo>
                <a:lnTo>
                  <a:pt x="883793" y="4868799"/>
                </a:lnTo>
                <a:lnTo>
                  <a:pt x="886968" y="4800600"/>
                </a:lnTo>
                <a:lnTo>
                  <a:pt x="883793" y="4732274"/>
                </a:lnTo>
                <a:lnTo>
                  <a:pt x="877430" y="4671949"/>
                </a:lnTo>
                <a:lnTo>
                  <a:pt x="866305" y="4619625"/>
                </a:lnTo>
                <a:lnTo>
                  <a:pt x="850404" y="4573524"/>
                </a:lnTo>
                <a:lnTo>
                  <a:pt x="834516" y="4532249"/>
                </a:lnTo>
                <a:lnTo>
                  <a:pt x="818616" y="4495800"/>
                </a:lnTo>
                <a:lnTo>
                  <a:pt x="780465" y="4419600"/>
                </a:lnTo>
                <a:lnTo>
                  <a:pt x="761390" y="4383024"/>
                </a:lnTo>
                <a:lnTo>
                  <a:pt x="745502" y="4341749"/>
                </a:lnTo>
                <a:lnTo>
                  <a:pt x="731189" y="4295775"/>
                </a:lnTo>
                <a:lnTo>
                  <a:pt x="720064" y="4243324"/>
                </a:lnTo>
                <a:lnTo>
                  <a:pt x="712114" y="4182999"/>
                </a:lnTo>
                <a:lnTo>
                  <a:pt x="710526" y="4114800"/>
                </a:lnTo>
                <a:lnTo>
                  <a:pt x="712114" y="4046474"/>
                </a:lnTo>
                <a:lnTo>
                  <a:pt x="720064" y="3986149"/>
                </a:lnTo>
                <a:lnTo>
                  <a:pt x="731189" y="3933825"/>
                </a:lnTo>
                <a:lnTo>
                  <a:pt x="745502" y="3887724"/>
                </a:lnTo>
                <a:lnTo>
                  <a:pt x="761390" y="3846449"/>
                </a:lnTo>
                <a:lnTo>
                  <a:pt x="780465" y="3810000"/>
                </a:lnTo>
                <a:lnTo>
                  <a:pt x="818616" y="3733800"/>
                </a:lnTo>
                <a:lnTo>
                  <a:pt x="834516" y="3697224"/>
                </a:lnTo>
                <a:lnTo>
                  <a:pt x="850404" y="3655949"/>
                </a:lnTo>
                <a:lnTo>
                  <a:pt x="866305" y="3609975"/>
                </a:lnTo>
                <a:lnTo>
                  <a:pt x="877430" y="3557524"/>
                </a:lnTo>
                <a:lnTo>
                  <a:pt x="883793" y="3497199"/>
                </a:lnTo>
                <a:lnTo>
                  <a:pt x="886968" y="3427349"/>
                </a:lnTo>
                <a:lnTo>
                  <a:pt x="883793" y="3360674"/>
                </a:lnTo>
                <a:lnTo>
                  <a:pt x="877430" y="3300349"/>
                </a:lnTo>
                <a:lnTo>
                  <a:pt x="866305" y="3248025"/>
                </a:lnTo>
                <a:lnTo>
                  <a:pt x="850404" y="3201924"/>
                </a:lnTo>
                <a:lnTo>
                  <a:pt x="834516" y="3160649"/>
                </a:lnTo>
                <a:lnTo>
                  <a:pt x="818616" y="3124200"/>
                </a:lnTo>
                <a:lnTo>
                  <a:pt x="780465" y="3048000"/>
                </a:lnTo>
                <a:lnTo>
                  <a:pt x="761390" y="3011424"/>
                </a:lnTo>
                <a:lnTo>
                  <a:pt x="745502" y="2970149"/>
                </a:lnTo>
                <a:lnTo>
                  <a:pt x="731189" y="2924175"/>
                </a:lnTo>
                <a:lnTo>
                  <a:pt x="720064" y="2871724"/>
                </a:lnTo>
                <a:lnTo>
                  <a:pt x="712114" y="2811399"/>
                </a:lnTo>
                <a:lnTo>
                  <a:pt x="710526" y="2743200"/>
                </a:lnTo>
                <a:lnTo>
                  <a:pt x="712114" y="2674874"/>
                </a:lnTo>
                <a:lnTo>
                  <a:pt x="720064" y="2614549"/>
                </a:lnTo>
                <a:lnTo>
                  <a:pt x="731189" y="2562225"/>
                </a:lnTo>
                <a:lnTo>
                  <a:pt x="745502" y="2516124"/>
                </a:lnTo>
                <a:lnTo>
                  <a:pt x="761390" y="2474849"/>
                </a:lnTo>
                <a:lnTo>
                  <a:pt x="780465" y="2438400"/>
                </a:lnTo>
                <a:lnTo>
                  <a:pt x="818616" y="2362200"/>
                </a:lnTo>
                <a:lnTo>
                  <a:pt x="834516" y="2325624"/>
                </a:lnTo>
                <a:lnTo>
                  <a:pt x="850404" y="2284349"/>
                </a:lnTo>
                <a:lnTo>
                  <a:pt x="866305" y="2238375"/>
                </a:lnTo>
                <a:lnTo>
                  <a:pt x="877430" y="2185924"/>
                </a:lnTo>
                <a:lnTo>
                  <a:pt x="883793" y="2125599"/>
                </a:lnTo>
                <a:lnTo>
                  <a:pt x="886968" y="2057400"/>
                </a:lnTo>
                <a:lnTo>
                  <a:pt x="883793" y="1989074"/>
                </a:lnTo>
                <a:lnTo>
                  <a:pt x="877430" y="1928749"/>
                </a:lnTo>
                <a:lnTo>
                  <a:pt x="866305" y="1876425"/>
                </a:lnTo>
                <a:lnTo>
                  <a:pt x="850404" y="1830324"/>
                </a:lnTo>
                <a:lnTo>
                  <a:pt x="834516" y="1789049"/>
                </a:lnTo>
                <a:lnTo>
                  <a:pt x="818616" y="1752600"/>
                </a:lnTo>
                <a:lnTo>
                  <a:pt x="780465" y="1676400"/>
                </a:lnTo>
                <a:lnTo>
                  <a:pt x="761390" y="1639824"/>
                </a:lnTo>
                <a:lnTo>
                  <a:pt x="745502" y="1598549"/>
                </a:lnTo>
                <a:lnTo>
                  <a:pt x="731189" y="1552575"/>
                </a:lnTo>
                <a:lnTo>
                  <a:pt x="720064" y="1500124"/>
                </a:lnTo>
                <a:lnTo>
                  <a:pt x="712114" y="1439799"/>
                </a:lnTo>
                <a:lnTo>
                  <a:pt x="710526" y="1371600"/>
                </a:lnTo>
                <a:lnTo>
                  <a:pt x="712114" y="1303274"/>
                </a:lnTo>
                <a:lnTo>
                  <a:pt x="720064" y="1242949"/>
                </a:lnTo>
                <a:lnTo>
                  <a:pt x="731189" y="1190625"/>
                </a:lnTo>
                <a:lnTo>
                  <a:pt x="745502" y="1144524"/>
                </a:lnTo>
                <a:lnTo>
                  <a:pt x="761390" y="1103249"/>
                </a:lnTo>
                <a:lnTo>
                  <a:pt x="780465" y="1066800"/>
                </a:lnTo>
                <a:lnTo>
                  <a:pt x="818616" y="990600"/>
                </a:lnTo>
                <a:lnTo>
                  <a:pt x="834516" y="954024"/>
                </a:lnTo>
                <a:lnTo>
                  <a:pt x="850404" y="912749"/>
                </a:lnTo>
                <a:lnTo>
                  <a:pt x="866305" y="866775"/>
                </a:lnTo>
                <a:lnTo>
                  <a:pt x="877430" y="814324"/>
                </a:lnTo>
                <a:lnTo>
                  <a:pt x="883793" y="753999"/>
                </a:lnTo>
                <a:lnTo>
                  <a:pt x="886968" y="685800"/>
                </a:lnTo>
                <a:lnTo>
                  <a:pt x="883793" y="617474"/>
                </a:lnTo>
                <a:lnTo>
                  <a:pt x="877430" y="557149"/>
                </a:lnTo>
                <a:lnTo>
                  <a:pt x="866305" y="504825"/>
                </a:lnTo>
                <a:lnTo>
                  <a:pt x="850404" y="458724"/>
                </a:lnTo>
                <a:lnTo>
                  <a:pt x="834516" y="417449"/>
                </a:lnTo>
                <a:lnTo>
                  <a:pt x="818616" y="381000"/>
                </a:lnTo>
                <a:lnTo>
                  <a:pt x="780465" y="304800"/>
                </a:lnTo>
                <a:lnTo>
                  <a:pt x="761390" y="268224"/>
                </a:lnTo>
                <a:lnTo>
                  <a:pt x="745502" y="226949"/>
                </a:lnTo>
                <a:lnTo>
                  <a:pt x="731189" y="180975"/>
                </a:lnTo>
                <a:lnTo>
                  <a:pt x="720064" y="128524"/>
                </a:lnTo>
                <a:lnTo>
                  <a:pt x="712114" y="68199"/>
                </a:lnTo>
                <a:lnTo>
                  <a:pt x="710526" y="0"/>
                </a:lnTo>
                <a:close/>
              </a:path>
            </a:pathLst>
          </a:custGeom>
          <a:solidFill>
            <a:srgbClr val="2A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08535" y="0"/>
            <a:ext cx="283845" cy="6858000"/>
          </a:xfrm>
          <a:custGeom>
            <a:avLst/>
            <a:gdLst/>
            <a:ahLst/>
            <a:cxnLst/>
            <a:rect l="l" t="t" r="r" b="b"/>
            <a:pathLst>
              <a:path w="283845" h="6858000">
                <a:moveTo>
                  <a:pt x="283464" y="0"/>
                </a:moveTo>
                <a:lnTo>
                  <a:pt x="0" y="0"/>
                </a:lnTo>
                <a:lnTo>
                  <a:pt x="0" y="6858000"/>
                </a:lnTo>
                <a:lnTo>
                  <a:pt x="283464" y="6858000"/>
                </a:lnTo>
                <a:lnTo>
                  <a:pt x="283464" y="0"/>
                </a:lnTo>
                <a:close/>
              </a:path>
            </a:pathLst>
          </a:custGeom>
          <a:solidFill>
            <a:srgbClr val="F8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0833" y="34239"/>
            <a:ext cx="1816100" cy="801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737485"/>
              </p:ext>
            </p:extLst>
          </p:nvPr>
        </p:nvGraphicFramePr>
        <p:xfrm>
          <a:off x="1026033" y="1122046"/>
          <a:ext cx="10327768" cy="5782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6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68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68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8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835"/>
                        </a:lnSpc>
                      </a:pPr>
                      <a:r>
                        <a:rPr sz="1600" b="1" u="sng" spc="3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835"/>
                        </a:lnSpc>
                      </a:pPr>
                      <a:r>
                        <a:rPr sz="1600" b="1" u="sng" spc="3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835"/>
                        </a:lnSpc>
                      </a:pPr>
                      <a:r>
                        <a:rPr sz="1600" b="1" u="sng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Spring</a:t>
                      </a:r>
                      <a:r>
                        <a:rPr sz="1600" b="1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835"/>
                        </a:lnSpc>
                      </a:pPr>
                      <a:r>
                        <a:rPr sz="1600" b="1" u="sng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Spring</a:t>
                      </a:r>
                      <a:r>
                        <a:rPr sz="1600" b="1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835"/>
                        </a:lnSpc>
                      </a:pPr>
                      <a:r>
                        <a:rPr sz="1600" b="1" u="sng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835"/>
                        </a:lnSpc>
                      </a:pPr>
                      <a:r>
                        <a:rPr sz="1600" b="1" u="sng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sng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sng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lang="en-GB" sz="1600" b="1" u="sng" spc="-5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216">
                <a:tc>
                  <a:txBody>
                    <a:bodyPr/>
                    <a:lstStyle/>
                    <a:p>
                      <a:pPr marL="36830" marR="0" indent="0" defTabSz="914400" eaLnBrk="1" fontAlgn="auto" latinLnBrk="0" hangingPunct="1">
                        <a:lnSpc>
                          <a:spcPts val="2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Foundation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ts val="2280"/>
                        </a:lnSpc>
                      </a:pP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00"/>
                        </a:lnSpc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I wonder what makes us special?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I wonder who is awake when I am asleep?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I wonder what moves?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65405">
                        <a:lnSpc>
                          <a:spcPct val="106700"/>
                        </a:lnSpc>
                        <a:spcBef>
                          <a:spcPts val="25"/>
                        </a:spcBef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I wonder where they call home?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I wonder what that tastes like?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I wonder if it ever </a:t>
                      </a:r>
                      <a:r>
                        <a:rPr lang="en-US" sz="1200" i="1">
                          <a:latin typeface="Comic Sans MS"/>
                          <a:cs typeface="Comic Sans MS"/>
                        </a:rPr>
                        <a:t>really happened?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020122"/>
                  </a:ext>
                </a:extLst>
              </a:tr>
              <a:tr h="970526">
                <a:tc>
                  <a:txBody>
                    <a:bodyPr/>
                    <a:lstStyle/>
                    <a:p>
                      <a:pPr marL="36830">
                        <a:lnSpc>
                          <a:spcPts val="2280"/>
                        </a:lnSpc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00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Who am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400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What’s</a:t>
                      </a:r>
                      <a:r>
                        <a:rPr sz="1200" i="1" spc="-4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your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  <a:p>
                      <a:pPr marL="69215" marR="398145">
                        <a:lnSpc>
                          <a:spcPts val="1560"/>
                        </a:lnSpc>
                        <a:spcBef>
                          <a:spcPts val="45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superpower?  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b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e</a:t>
                      </a: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Day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400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Why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did</a:t>
                      </a:r>
                      <a:r>
                        <a:rPr sz="1200" i="1" spc="-3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London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Burn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sz="1200" i="1" spc="-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1666?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00"/>
                        </a:lnSpc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Carnival of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the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animals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69850" marR="65405">
                        <a:lnSpc>
                          <a:spcPct val="106700"/>
                        </a:lnSpc>
                        <a:spcBef>
                          <a:spcPts val="25"/>
                        </a:spcBef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Why can’t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you 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keep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a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tadpole in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a  box?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400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What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is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1200" i="1" spc="-6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most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extreme weather?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400"/>
                        </a:lnSpc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Where do you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go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116205" marR="598170" indent="-45720">
                        <a:lnSpc>
                          <a:spcPts val="1560"/>
                        </a:lnSpc>
                        <a:spcBef>
                          <a:spcPts val="45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on</a:t>
                      </a:r>
                      <a:r>
                        <a:rPr sz="1200" i="1" spc="-7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holiday?  (Victorian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Seaside/My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holiday)</a:t>
                      </a:r>
                      <a:endParaRPr sz="1200" i="1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306">
                <a:tc>
                  <a:txBody>
                    <a:bodyPr/>
                    <a:lstStyle/>
                    <a:p>
                      <a:pPr marL="36830">
                        <a:lnSpc>
                          <a:spcPts val="2280"/>
                        </a:lnSpc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00"/>
                        </a:lnSpc>
                      </a:pPr>
                      <a:r>
                        <a:rPr lang="en-US" sz="1200" b="0" i="1" dirty="0">
                          <a:latin typeface="Comic Sans MS"/>
                          <a:cs typeface="Comic Sans MS"/>
                        </a:rPr>
                        <a:t>Could a castle protect the king? </a:t>
                      </a:r>
                      <a:endParaRPr sz="1200" b="1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E8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400"/>
                        </a:lnSpc>
                      </a:pPr>
                      <a:r>
                        <a:rPr lang="en-US" sz="1200" b="0" i="1" spc="-5" dirty="0">
                          <a:latin typeface="Comic Sans MS"/>
                          <a:cs typeface="Comic Sans MS"/>
                        </a:rPr>
                        <a:t>Who</a:t>
                      </a:r>
                      <a:r>
                        <a:rPr lang="en-US" sz="1200" i="1" spc="-5" dirty="0">
                          <a:latin typeface="Comic Sans MS"/>
                          <a:cs typeface="Comic Sans MS"/>
                        </a:rPr>
                        <a:t> left footprints on the moon?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E8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400"/>
                        </a:lnSpc>
                      </a:pPr>
                      <a:r>
                        <a:rPr lang="en-US" sz="1200" b="0" i="1" dirty="0">
                          <a:latin typeface="Comic Sans MS"/>
                          <a:cs typeface="Comic Sans MS"/>
                        </a:rPr>
                        <a:t>Where is </a:t>
                      </a: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the worlds largest desert?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400"/>
                        </a:lnSpc>
                      </a:pPr>
                      <a:r>
                        <a:rPr lang="en-US" sz="1200" b="0" i="1" dirty="0">
                          <a:latin typeface="Comic Sans MS"/>
                          <a:cs typeface="Comic Sans MS"/>
                        </a:rPr>
                        <a:t>What </a:t>
                      </a: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did Charles Darwin see?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400"/>
                        </a:lnSpc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Who are the royal family?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400"/>
                        </a:lnSpc>
                      </a:pPr>
                      <a:r>
                        <a:rPr lang="en-US" sz="1200" i="1" spc="-5" dirty="0">
                          <a:latin typeface="Comic Sans MS"/>
                          <a:cs typeface="Comic Sans MS"/>
                        </a:rPr>
                        <a:t>Who is Claude Monet and why is his garden so famous?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600">
                <a:tc>
                  <a:txBody>
                    <a:bodyPr/>
                    <a:lstStyle/>
                    <a:p>
                      <a:pPr marL="36830">
                        <a:lnSpc>
                          <a:spcPts val="2305"/>
                        </a:lnSpc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defTabSz="91440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What did the Romans ever do for us?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400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Who were the Anglo Saxons and Scots?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405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Which is more powerful – A volcano or an earthquake?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00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Can a magnet power the world?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400"/>
                        </a:lnSpc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Where does light come from?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400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Warriors or worshipers? 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525">
                <a:tc>
                  <a:txBody>
                    <a:bodyPr/>
                    <a:lstStyle/>
                    <a:p>
                      <a:pPr marL="36830">
                        <a:lnSpc>
                          <a:spcPts val="2310"/>
                        </a:lnSpc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ts val="2375"/>
                        </a:lnSpc>
                      </a:pP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defTabSz="914400" eaLnBrk="1" fontAlgn="auto" latinLnBrk="0" hangingPunct="1">
                        <a:lnSpc>
                          <a:spcPts val="14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What was life like in the Stone</a:t>
                      </a:r>
                      <a:r>
                        <a:rPr lang="en-GB" sz="1200" i="1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Age?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8"/>
                    </a:solidFill>
                  </a:tcPr>
                </a:tc>
                <a:tc>
                  <a:txBody>
                    <a:bodyPr/>
                    <a:lstStyle/>
                    <a:p>
                      <a:pPr marL="6921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States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of</a:t>
                      </a:r>
                      <a:r>
                        <a:rPr lang="en-GB" sz="1200" i="1" spc="-5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Matter</a:t>
                      </a:r>
                    </a:p>
                    <a:p>
                      <a:pPr marL="6921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6921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What are reversible and irreversible changes?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8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405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Mayans</a:t>
                      </a:r>
                    </a:p>
                    <a:p>
                      <a:pPr marL="69215">
                        <a:lnSpc>
                          <a:spcPts val="1405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Who discovered chocolate?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05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What are the layers of the rainforest?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405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Pitch Perfect</a:t>
                      </a:r>
                    </a:p>
                    <a:p>
                      <a:pPr marL="70485">
                        <a:lnSpc>
                          <a:spcPts val="1405"/>
                        </a:lnSpc>
                      </a:pP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0485">
                        <a:lnSpc>
                          <a:spcPts val="1405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How does sound travel?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405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How can we ensure we have a healthy body and mind?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197">
                <a:tc>
                  <a:txBody>
                    <a:bodyPr/>
                    <a:lstStyle/>
                    <a:p>
                      <a:pPr marL="36830">
                        <a:lnSpc>
                          <a:spcPts val="2290"/>
                        </a:lnSpc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10"/>
                        </a:lnSpc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Is there anybody out there? </a:t>
                      </a:r>
                      <a:endParaRPr sz="1000" b="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85"/>
                        </a:lnSpc>
                      </a:pPr>
                      <a:r>
                        <a:rPr lang="en-US" sz="1200" b="0" i="1" dirty="0">
                          <a:latin typeface="Comic Sans MS" panose="030F0702030302020204" pitchFamily="66" charset="0"/>
                          <a:cs typeface="Comic Sans MS"/>
                        </a:rPr>
                        <a:t>Where am I?</a:t>
                      </a:r>
                      <a:endParaRPr sz="1200" b="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CC"/>
                    </a:solidFill>
                  </a:tcPr>
                </a:tc>
                <a:tc>
                  <a:txBody>
                    <a:bodyPr/>
                    <a:lstStyle/>
                    <a:p>
                      <a:pPr marL="69215" marR="0" lvl="0" indent="0" defTabSz="914400" eaLnBrk="1" fontAlgn="auto" latinLnBrk="0" hangingPunct="1">
                        <a:lnSpc>
                          <a:spcPts val="13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do you make a mummy? </a:t>
                      </a:r>
                      <a:endParaRPr lang="en-US" sz="1000" b="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69215">
                        <a:lnSpc>
                          <a:spcPts val="1385"/>
                        </a:lnSpc>
                      </a:pPr>
                      <a:endParaRPr sz="1200" b="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85"/>
                        </a:lnSpc>
                      </a:pPr>
                      <a:r>
                        <a:rPr lang="cy-GB" sz="1200" dirty="0">
                          <a:latin typeface="Comic Sans MS" panose="030F0702030302020204" pitchFamily="66" charset="0"/>
                        </a:rPr>
                        <a:t>Beth sydd yng nghymru?</a:t>
                      </a:r>
                    </a:p>
                    <a:p>
                      <a:pPr marL="69850">
                        <a:lnSpc>
                          <a:spcPts val="1385"/>
                        </a:lnSpc>
                      </a:pPr>
                      <a:r>
                        <a:rPr lang="cy-GB" sz="1200" b="0" i="1" dirty="0">
                          <a:latin typeface="Comic Sans MS" panose="030F0702030302020204" pitchFamily="66" charset="0"/>
                          <a:cs typeface="Comic Sans MS"/>
                        </a:rPr>
                        <a:t>(What’s in Wales?)</a:t>
                      </a:r>
                      <a:endParaRPr sz="1200" b="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3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Who let the Gods out?</a:t>
                      </a:r>
                    </a:p>
                    <a:p>
                      <a:pPr marL="70485">
                        <a:lnSpc>
                          <a:spcPts val="1385"/>
                        </a:lnSpc>
                      </a:pPr>
                      <a:endParaRPr sz="1100" b="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85"/>
                        </a:lnSpc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Milton Keynes or Greece?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1490">
                <a:tc>
                  <a:txBody>
                    <a:bodyPr/>
                    <a:lstStyle/>
                    <a:p>
                      <a:pPr marL="36830">
                        <a:lnSpc>
                          <a:spcPts val="2290"/>
                        </a:lnSpc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2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defTabSz="914400" eaLnBrk="1" fontAlgn="auto" latinLnBrk="0" hangingPunct="1">
                        <a:lnSpc>
                          <a:spcPts val="14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What is the Blitz n Pieces all about?</a:t>
                      </a:r>
                    </a:p>
                    <a:p>
                      <a:pPr marL="68580">
                        <a:lnSpc>
                          <a:spcPts val="1410"/>
                        </a:lnSpc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8"/>
                    </a:solidFill>
                  </a:tcPr>
                </a:tc>
                <a:tc>
                  <a:txBody>
                    <a:bodyPr/>
                    <a:lstStyle/>
                    <a:p>
                      <a:pPr marL="69215" marR="0" lvl="0" indent="0" defTabSz="914400" eaLnBrk="1" fontAlgn="auto" latinLnBrk="0" hangingPunct="1">
                        <a:lnSpc>
                          <a:spcPts val="14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What is the Blitz n Pieces all about?</a:t>
                      </a:r>
                    </a:p>
                    <a:p>
                      <a:pPr marL="69215">
                        <a:lnSpc>
                          <a:spcPts val="1410"/>
                        </a:lnSpc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 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8"/>
                    </a:solidFill>
                  </a:tcPr>
                </a:tc>
                <a:tc>
                  <a:txBody>
                    <a:bodyPr/>
                    <a:lstStyle/>
                    <a:p>
                      <a:pPr marL="69215" marR="0" lvl="0" indent="0" defTabSz="914400" eaLnBrk="1" fontAlgn="auto" latinLnBrk="0" hangingPunct="1">
                        <a:lnSpc>
                          <a:spcPts val="14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What are the best survival secrets (Part I)?</a:t>
                      </a:r>
                    </a:p>
                    <a:p>
                      <a:pPr marL="69215" marR="0" lvl="0" indent="0" defTabSz="914400" eaLnBrk="1" fontAlgn="auto" latinLnBrk="0" hangingPunct="1">
                        <a:lnSpc>
                          <a:spcPts val="14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10"/>
                        </a:lnSpc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Who has the Power to Shine?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3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410"/>
                        </a:lnSpc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Who is the Greatest Monarch?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defTabSz="914400" eaLnBrk="1" fontAlgn="auto" latinLnBrk="0" hangingPunct="1">
                        <a:lnSpc>
                          <a:spcPts val="14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What are the best survival </a:t>
                      </a:r>
                      <a:r>
                        <a:rPr lang="en-US" sz="1200" i="1">
                          <a:latin typeface="Comic Sans MS"/>
                          <a:cs typeface="Comic Sans MS"/>
                        </a:rPr>
                        <a:t>secrets (Part </a:t>
                      </a: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II)?</a:t>
                      </a:r>
                    </a:p>
                    <a:p>
                      <a:pPr marL="70485">
                        <a:lnSpc>
                          <a:spcPts val="1410"/>
                        </a:lnSpc>
                      </a:pP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0485">
                        <a:lnSpc>
                          <a:spcPts val="1410"/>
                        </a:lnSpc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A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object 2"/>
          <p:cNvSpPr/>
          <p:nvPr/>
        </p:nvSpPr>
        <p:spPr>
          <a:xfrm>
            <a:off x="10984992" y="79247"/>
            <a:ext cx="1207006" cy="1283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0833" y="333197"/>
            <a:ext cx="4606925" cy="801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00225" algn="l"/>
              </a:tabLst>
            </a:pPr>
            <a:r>
              <a:rPr spc="185" dirty="0"/>
              <a:t>TO</a:t>
            </a:r>
            <a:r>
              <a:rPr spc="165" dirty="0"/>
              <a:t>P</a:t>
            </a:r>
            <a:r>
              <a:rPr spc="175" dirty="0"/>
              <a:t>I</a:t>
            </a:r>
            <a:r>
              <a:rPr spc="-10" dirty="0"/>
              <a:t>C</a:t>
            </a:r>
            <a:r>
              <a:rPr dirty="0"/>
              <a:t>	</a:t>
            </a:r>
            <a:r>
              <a:rPr spc="180" dirty="0"/>
              <a:t>OVE</a:t>
            </a:r>
            <a:r>
              <a:rPr spc="170" dirty="0"/>
              <a:t>R</a:t>
            </a:r>
            <a:r>
              <a:rPr spc="180" dirty="0"/>
              <a:t>V</a:t>
            </a:r>
            <a:r>
              <a:rPr spc="175" dirty="0"/>
              <a:t>I</a:t>
            </a:r>
            <a:r>
              <a:rPr spc="180" dirty="0"/>
              <a:t>E</a:t>
            </a:r>
            <a:r>
              <a:rPr spc="-10" dirty="0"/>
              <a:t>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20C6D8BC556645BB67258110F6A341" ma:contentTypeVersion="13" ma:contentTypeDescription="Create a new document." ma:contentTypeScope="" ma:versionID="c2edeb547b215f306d06180fc4907ec7">
  <xsd:schema xmlns:xsd="http://www.w3.org/2001/XMLSchema" xmlns:xs="http://www.w3.org/2001/XMLSchema" xmlns:p="http://schemas.microsoft.com/office/2006/metadata/properties" xmlns:ns3="c765b590-1959-4171-85fc-f0f33b855db5" xmlns:ns4="69c1413d-2cd5-41cf-8ea7-60c98eac950f" targetNamespace="http://schemas.microsoft.com/office/2006/metadata/properties" ma:root="true" ma:fieldsID="b4428eae792e7611d0833de62b99051a" ns3:_="" ns4:_="">
    <xsd:import namespace="c765b590-1959-4171-85fc-f0f33b855db5"/>
    <xsd:import namespace="69c1413d-2cd5-41cf-8ea7-60c98eac95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5b590-1959-4171-85fc-f0f33b855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1413d-2cd5-41cf-8ea7-60c98eac95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309809-D623-4BCB-9DA7-84CD2785F5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5b590-1959-4171-85fc-f0f33b855db5"/>
    <ds:schemaRef ds:uri="69c1413d-2cd5-41cf-8ea7-60c98eac95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B76B5E-A352-4655-8F2A-0E9F91900C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766E69-41AB-4406-B37D-E6B25CD70F1D}">
  <ds:schemaRefs>
    <ds:schemaRef ds:uri="http://schemas.microsoft.com/office/infopath/2007/PartnerControls"/>
    <ds:schemaRef ds:uri="http://purl.org/dc/terms/"/>
    <ds:schemaRef ds:uri="http://purl.org/dc/dcmitype/"/>
    <ds:schemaRef ds:uri="69c1413d-2cd5-41cf-8ea7-60c98eac950f"/>
    <ds:schemaRef ds:uri="http://schemas.microsoft.com/office/2006/metadata/properties"/>
    <ds:schemaRef ds:uri="c765b590-1959-4171-85fc-f0f33b855db5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355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Impact</vt:lpstr>
      <vt:lpstr>Times New Roman</vt:lpstr>
      <vt:lpstr>Office Theme</vt:lpstr>
      <vt:lpstr>TOPIC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Jenny Broughton</dc:creator>
  <cp:lastModifiedBy>Teresa Cartlidge</cp:lastModifiedBy>
  <cp:revision>19</cp:revision>
  <cp:lastPrinted>2021-06-29T10:26:40Z</cp:lastPrinted>
  <dcterms:created xsi:type="dcterms:W3CDTF">2020-10-14T20:43:55Z</dcterms:created>
  <dcterms:modified xsi:type="dcterms:W3CDTF">2023-01-19T10:56:55Z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2020-10-14T00:00:00Z</vt:filetime>
  </property>
  <property fmtid="{D5CDD505-2E9C-101B-9397-08002B2CF9AE}" pid="5" name="ContentTypeId">
    <vt:lpwstr>0x0101008220C6D8BC556645BB67258110F6A341</vt:lpwstr>
  </property>
</Properties>
</file>