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7"/>
  </p:notesMasterIdLst>
  <p:sldIdLst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Millard" userId="2b3dcb63-1839-4154-b0cc-55225338bb9f" providerId="ADAL" clId="{9EEA6069-AB3A-46DF-96C2-F1F7396B17D2}"/>
    <pc:docChg chg="delSld delMainMaster">
      <pc:chgData name="Emma Millard" userId="2b3dcb63-1839-4154-b0cc-55225338bb9f" providerId="ADAL" clId="{9EEA6069-AB3A-46DF-96C2-F1F7396B17D2}" dt="2024-12-12T13:58:41.085" v="13" actId="47"/>
      <pc:docMkLst>
        <pc:docMk/>
      </pc:docMkLst>
      <pc:sldChg chg="del">
        <pc:chgData name="Emma Millard" userId="2b3dcb63-1839-4154-b0cc-55225338bb9f" providerId="ADAL" clId="{9EEA6069-AB3A-46DF-96C2-F1F7396B17D2}" dt="2024-12-12T13:58:22.111" v="0" actId="2696"/>
        <pc:sldMkLst>
          <pc:docMk/>
          <pc:sldMk cId="927178169" sldId="256"/>
        </pc:sldMkLst>
      </pc:sldChg>
      <pc:sldChg chg="del">
        <pc:chgData name="Emma Millard" userId="2b3dcb63-1839-4154-b0cc-55225338bb9f" providerId="ADAL" clId="{9EEA6069-AB3A-46DF-96C2-F1F7396B17D2}" dt="2024-12-12T13:58:41.085" v="13" actId="47"/>
        <pc:sldMkLst>
          <pc:docMk/>
          <pc:sldMk cId="122175801" sldId="262"/>
        </pc:sldMkLst>
      </pc:sldChg>
      <pc:sldChg chg="del">
        <pc:chgData name="Emma Millard" userId="2b3dcb63-1839-4154-b0cc-55225338bb9f" providerId="ADAL" clId="{9EEA6069-AB3A-46DF-96C2-F1F7396B17D2}" dt="2024-12-12T13:58:32.478" v="7" actId="47"/>
        <pc:sldMkLst>
          <pc:docMk/>
          <pc:sldMk cId="1992680508" sldId="279"/>
        </pc:sldMkLst>
      </pc:sldChg>
      <pc:sldChg chg="del">
        <pc:chgData name="Emma Millard" userId="2b3dcb63-1839-4154-b0cc-55225338bb9f" providerId="ADAL" clId="{9EEA6069-AB3A-46DF-96C2-F1F7396B17D2}" dt="2024-12-12T13:58:33.878" v="8" actId="47"/>
        <pc:sldMkLst>
          <pc:docMk/>
          <pc:sldMk cId="4226253341" sldId="280"/>
        </pc:sldMkLst>
      </pc:sldChg>
      <pc:sldChg chg="del">
        <pc:chgData name="Emma Millard" userId="2b3dcb63-1839-4154-b0cc-55225338bb9f" providerId="ADAL" clId="{9EEA6069-AB3A-46DF-96C2-F1F7396B17D2}" dt="2024-12-12T13:58:37.182" v="9" actId="47"/>
        <pc:sldMkLst>
          <pc:docMk/>
          <pc:sldMk cId="1929403572" sldId="281"/>
        </pc:sldMkLst>
      </pc:sldChg>
      <pc:sldChg chg="del">
        <pc:chgData name="Emma Millard" userId="2b3dcb63-1839-4154-b0cc-55225338bb9f" providerId="ADAL" clId="{9EEA6069-AB3A-46DF-96C2-F1F7396B17D2}" dt="2024-12-12T13:58:38.269" v="10" actId="47"/>
        <pc:sldMkLst>
          <pc:docMk/>
          <pc:sldMk cId="2880897069" sldId="282"/>
        </pc:sldMkLst>
      </pc:sldChg>
      <pc:sldChg chg="del">
        <pc:chgData name="Emma Millard" userId="2b3dcb63-1839-4154-b0cc-55225338bb9f" providerId="ADAL" clId="{9EEA6069-AB3A-46DF-96C2-F1F7396B17D2}" dt="2024-12-12T13:58:39.020" v="11" actId="47"/>
        <pc:sldMkLst>
          <pc:docMk/>
          <pc:sldMk cId="1765730745" sldId="283"/>
        </pc:sldMkLst>
      </pc:sldChg>
      <pc:sldChg chg="del">
        <pc:chgData name="Emma Millard" userId="2b3dcb63-1839-4154-b0cc-55225338bb9f" providerId="ADAL" clId="{9EEA6069-AB3A-46DF-96C2-F1F7396B17D2}" dt="2024-12-12T13:58:39.875" v="12" actId="47"/>
        <pc:sldMkLst>
          <pc:docMk/>
          <pc:sldMk cId="801636533" sldId="284"/>
        </pc:sldMkLst>
      </pc:sldChg>
      <pc:sldChg chg="del">
        <pc:chgData name="Emma Millard" userId="2b3dcb63-1839-4154-b0cc-55225338bb9f" providerId="ADAL" clId="{9EEA6069-AB3A-46DF-96C2-F1F7396B17D2}" dt="2024-12-12T13:58:25.859" v="1" actId="47"/>
        <pc:sldMkLst>
          <pc:docMk/>
          <pc:sldMk cId="3846897918" sldId="285"/>
        </pc:sldMkLst>
      </pc:sldChg>
      <pc:sldChg chg="del">
        <pc:chgData name="Emma Millard" userId="2b3dcb63-1839-4154-b0cc-55225338bb9f" providerId="ADAL" clId="{9EEA6069-AB3A-46DF-96C2-F1F7396B17D2}" dt="2024-12-12T13:58:28.226" v="6" actId="47"/>
        <pc:sldMkLst>
          <pc:docMk/>
          <pc:sldMk cId="1386590074" sldId="286"/>
        </pc:sldMkLst>
      </pc:sldChg>
      <pc:sldChg chg="del">
        <pc:chgData name="Emma Millard" userId="2b3dcb63-1839-4154-b0cc-55225338bb9f" providerId="ADAL" clId="{9EEA6069-AB3A-46DF-96C2-F1F7396B17D2}" dt="2024-12-12T13:58:26.426" v="2" actId="47"/>
        <pc:sldMkLst>
          <pc:docMk/>
          <pc:sldMk cId="3969983085" sldId="287"/>
        </pc:sldMkLst>
      </pc:sldChg>
      <pc:sldChg chg="del">
        <pc:chgData name="Emma Millard" userId="2b3dcb63-1839-4154-b0cc-55225338bb9f" providerId="ADAL" clId="{9EEA6069-AB3A-46DF-96C2-F1F7396B17D2}" dt="2024-12-12T13:58:26.844" v="3" actId="47"/>
        <pc:sldMkLst>
          <pc:docMk/>
          <pc:sldMk cId="2522070281" sldId="288"/>
        </pc:sldMkLst>
      </pc:sldChg>
      <pc:sldChg chg="del">
        <pc:chgData name="Emma Millard" userId="2b3dcb63-1839-4154-b0cc-55225338bb9f" providerId="ADAL" clId="{9EEA6069-AB3A-46DF-96C2-F1F7396B17D2}" dt="2024-12-12T13:58:27.202" v="4" actId="47"/>
        <pc:sldMkLst>
          <pc:docMk/>
          <pc:sldMk cId="14447748" sldId="289"/>
        </pc:sldMkLst>
      </pc:sldChg>
      <pc:sldChg chg="del">
        <pc:chgData name="Emma Millard" userId="2b3dcb63-1839-4154-b0cc-55225338bb9f" providerId="ADAL" clId="{9EEA6069-AB3A-46DF-96C2-F1F7396B17D2}" dt="2024-12-12T13:58:27.667" v="5" actId="47"/>
        <pc:sldMkLst>
          <pc:docMk/>
          <pc:sldMk cId="502718953" sldId="290"/>
        </pc:sldMkLst>
      </pc:sldChg>
      <pc:sldMasterChg chg="del delSldLayout">
        <pc:chgData name="Emma Millard" userId="2b3dcb63-1839-4154-b0cc-55225338bb9f" providerId="ADAL" clId="{9EEA6069-AB3A-46DF-96C2-F1F7396B17D2}" dt="2024-12-12T13:58:41.085" v="13" actId="47"/>
        <pc:sldMasterMkLst>
          <pc:docMk/>
          <pc:sldMasterMk cId="1606665609" sldId="2147483648"/>
        </pc:sldMasterMkLst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1823605504" sldId="2147483649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3558802519" sldId="2147483650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1822271567" sldId="2147483651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1048540829" sldId="2147483652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3063061834" sldId="2147483653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777959518" sldId="2147483654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2302403634" sldId="2147483655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2498342608" sldId="2147483656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3563875505" sldId="2147483657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2817347075" sldId="2147483658"/>
          </pc:sldLayoutMkLst>
        </pc:sldLayoutChg>
        <pc:sldLayoutChg chg="del">
          <pc:chgData name="Emma Millard" userId="2b3dcb63-1839-4154-b0cc-55225338bb9f" providerId="ADAL" clId="{9EEA6069-AB3A-46DF-96C2-F1F7396B17D2}" dt="2024-12-12T13:58:41.085" v="13" actId="47"/>
          <pc:sldLayoutMkLst>
            <pc:docMk/>
            <pc:sldMasterMk cId="1606665609" sldId="2147483648"/>
            <pc:sldLayoutMk cId="269950951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A5BE7-5213-4521-9BDD-6E02A67701FD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92B7C-A618-40D8-9559-01B448C2E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7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27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073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FBA46-6519-1E7F-C319-93DFDB7E2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3B5CF-4F1A-F863-43AF-5DF5938D5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AB1B2-DB14-B912-41F6-D25164495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427A7-734D-C7DF-02FE-2DB5387EDE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29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78739-C4B2-596B-434E-6A9955B9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3E095F-FFBF-E900-5A29-B13995C6A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6E43E-DEDE-6FE9-BE47-CB94C4238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04A0A-83A9-801D-41A5-717044528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687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B3DF6-69F9-C17F-F109-AFABE52CF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D232C-30E9-06AD-3E2A-C6AA34FDF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AD0C1-B960-9455-A9B6-803B1D44A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3B91F-B43A-B0DC-E4CF-05A171CD3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48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FBC2B-CD46-CD5C-0DD3-BF27E1F4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8F550-AC39-9E7B-7508-77C94541C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AB2C1C-11F7-896D-EB19-E594BA97C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74C83-7F56-4441-EFEA-75FC9CDBB2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306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9D23-51A1-24A4-200E-583BB656A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21560-E5AF-3C75-9343-2FB9212AD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587FB-DB2B-24C1-59BE-ABF5115BD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ACFB4-EA9C-5A4D-3D73-8E3EFCEF3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12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22331-E72A-A5BE-DA53-12947411E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83DB97-7F59-6A36-C0E8-73136E46B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CC36F-3C88-1372-AE63-AFA120483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BEC7C-24D0-C2F2-0034-0B5033B9B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22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0316D-75BA-F5D1-AEBD-F11369911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38186-04AA-70DA-AF83-59BDBE37D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D3C61-40DC-8200-83FA-04B523850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30C5-B8A0-DF13-64DA-220AC81F6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624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17CB3-8330-0A28-C200-9E64AC3F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C8B9B-E1F4-0C3F-615D-8FB7871E6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5D895-0C88-29BB-213F-AB2C644507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E6718-C0B2-94BE-1C36-6EB5EBF71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70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38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E6A89-97F9-E37C-D7EA-827E17EA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BCAAA-C814-61D2-6A64-B149E615E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05A24-BAC3-540D-2821-9C3BD9EE2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686C3-E657-D3D3-88A1-AA3D3E724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044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3" r:id="rId2"/>
    <p:sldLayoutId id="214748370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7" y="594360"/>
            <a:ext cx="8194687" cy="2843784"/>
          </a:xfrm>
        </p:spPr>
        <p:txBody>
          <a:bodyPr rtlCol="0"/>
          <a:lstStyle/>
          <a:p>
            <a:pPr rtl="0"/>
            <a:r>
              <a:rPr lang="en-GB" sz="5400" spc="400" dirty="0">
                <a:solidFill>
                  <a:schemeClr val="bg1"/>
                </a:solidFill>
              </a:rPr>
              <a:t>LIGHT IN THE NIGHT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2690" y="4700016"/>
            <a:ext cx="3752365" cy="1152144"/>
          </a:xfrm>
        </p:spPr>
        <p:txBody>
          <a:bodyPr rtlCol="0"/>
          <a:lstStyle/>
          <a:p>
            <a:pPr rtl="0"/>
            <a:endParaRPr lang="en-GB" sz="2000" dirty="0">
              <a:solidFill>
                <a:schemeClr val="bg1"/>
              </a:solidFill>
            </a:endParaRPr>
          </a:p>
          <a:p>
            <a:pPr rtl="0"/>
            <a:r>
              <a:rPr lang="en-GB" dirty="0"/>
              <a:t>By Harefield Primary School</a:t>
            </a:r>
          </a:p>
        </p:txBody>
      </p:sp>
    </p:spTree>
    <p:extLst>
      <p:ext uri="{BB962C8B-B14F-4D97-AF65-F5344CB8AC3E}">
        <p14:creationId xmlns:p14="http://schemas.microsoft.com/office/powerpoint/2010/main" val="43027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</a:t>
            </a:fld>
            <a:endParaRPr lang="en-GB"/>
          </a:p>
        </p:txBody>
      </p:sp>
      <p:pic>
        <p:nvPicPr>
          <p:cNvPr id="5" name="Picture 4" descr="A group of children's drawings on a blue wall&#10;&#10;Description automatically generated">
            <a:extLst>
              <a:ext uri="{FF2B5EF4-FFF2-40B4-BE49-F238E27FC236}">
                <a16:creationId xmlns:a16="http://schemas.microsoft.com/office/drawing/2014/main" id="{C6C17AD3-B6FB-6DA8-54F1-675792E43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" y="15874"/>
            <a:ext cx="5211953" cy="6934823"/>
          </a:xfrm>
          <a:prstGeom prst="rect">
            <a:avLst/>
          </a:prstGeom>
        </p:spPr>
      </p:pic>
      <p:pic>
        <p:nvPicPr>
          <p:cNvPr id="16" name="Picture 15" descr="A lighthouse made out of cardboard&#10;&#10;Description automatically generated">
            <a:extLst>
              <a:ext uri="{FF2B5EF4-FFF2-40B4-BE49-F238E27FC236}">
                <a16:creationId xmlns:a16="http://schemas.microsoft.com/office/drawing/2014/main" id="{53BC4B3E-7FA1-83BC-613F-8FC8647AA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261032" y="971492"/>
            <a:ext cx="6679739" cy="500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3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7DC4F-7229-DA76-5852-A9AF7F57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F5624C2-427F-5FFF-98D6-C273064FC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B59F0E9-6CF3-2C9A-A171-83865078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3</a:t>
            </a:fld>
            <a:endParaRPr lang="en-GB"/>
          </a:p>
        </p:txBody>
      </p:sp>
      <p:pic>
        <p:nvPicPr>
          <p:cNvPr id="3" name="Picture 2" descr="A group of drawings on a blue wall&#10;&#10;Description automatically generated">
            <a:extLst>
              <a:ext uri="{FF2B5EF4-FFF2-40B4-BE49-F238E27FC236}">
                <a16:creationId xmlns:a16="http://schemas.microsoft.com/office/drawing/2014/main" id="{2B8CF2AD-31A3-0E2C-27BA-AE14DC089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32" y="0"/>
            <a:ext cx="5112287" cy="6802211"/>
          </a:xfrm>
          <a:prstGeom prst="rect">
            <a:avLst/>
          </a:prstGeom>
        </p:spPr>
      </p:pic>
      <p:pic>
        <p:nvPicPr>
          <p:cNvPr id="6" name="Picture 5" descr="A drawing and a picture on a wall&#10;&#10;Description automatically generated">
            <a:extLst>
              <a:ext uri="{FF2B5EF4-FFF2-40B4-BE49-F238E27FC236}">
                <a16:creationId xmlns:a16="http://schemas.microsoft.com/office/drawing/2014/main" id="{B3D53A6D-522C-A171-ECA2-8148138E0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666" y="27894"/>
            <a:ext cx="5112287" cy="680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9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9D23-94D7-CEC7-F9A6-2E70D3D6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D64A11-652D-68B1-05BD-DD3EA19A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0180C9-C4D6-C55E-B5F1-10E8458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4</a:t>
            </a:fld>
            <a:endParaRPr lang="en-GB"/>
          </a:p>
        </p:txBody>
      </p:sp>
      <p:pic>
        <p:nvPicPr>
          <p:cNvPr id="4" name="Picture 3" descr="A group of drawings on a blue surface&#10;&#10;Description automatically generated">
            <a:extLst>
              <a:ext uri="{FF2B5EF4-FFF2-40B4-BE49-F238E27FC236}">
                <a16:creationId xmlns:a16="http://schemas.microsoft.com/office/drawing/2014/main" id="{0F539682-0670-B4D1-8911-78E230B49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0" y="-76624"/>
            <a:ext cx="5367437" cy="7141704"/>
          </a:xfrm>
          <a:prstGeom prst="rect">
            <a:avLst/>
          </a:prstGeom>
        </p:spPr>
      </p:pic>
      <p:pic>
        <p:nvPicPr>
          <p:cNvPr id="7" name="Picture 6" descr="A group of drawings on a blue wall&#10;&#10;Description automatically generated">
            <a:extLst>
              <a:ext uri="{FF2B5EF4-FFF2-40B4-BE49-F238E27FC236}">
                <a16:creationId xmlns:a16="http://schemas.microsoft.com/office/drawing/2014/main" id="{D2DF7202-2249-F5F0-C6A0-A36AFBAE8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416" y="-90702"/>
            <a:ext cx="5222384" cy="69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9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9E39D-9246-7344-EA6B-F1A2FAB5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2CAEAF1-5992-8E21-1894-E42BEF85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DA8FDF-4342-CD63-E2D5-BF7C4C65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5</a:t>
            </a:fld>
            <a:endParaRPr lang="en-GB"/>
          </a:p>
        </p:txBody>
      </p:sp>
      <p:pic>
        <p:nvPicPr>
          <p:cNvPr id="3" name="Picture 2" descr="A couple of drawings on a blue surface&#10;&#10;Description automatically generated">
            <a:extLst>
              <a:ext uri="{FF2B5EF4-FFF2-40B4-BE49-F238E27FC236}">
                <a16:creationId xmlns:a16="http://schemas.microsoft.com/office/drawing/2014/main" id="{E169375A-61F5-B97A-8CB5-CA0E97CFA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576527" y="845621"/>
            <a:ext cx="6767513" cy="5075635"/>
          </a:xfrm>
          <a:prstGeom prst="rect">
            <a:avLst/>
          </a:prstGeom>
        </p:spPr>
      </p:pic>
      <p:pic>
        <p:nvPicPr>
          <p:cNvPr id="6" name="Picture 5" descr="A group of drawings on a blue board&#10;&#10;Description automatically generated">
            <a:extLst>
              <a:ext uri="{FF2B5EF4-FFF2-40B4-BE49-F238E27FC236}">
                <a16:creationId xmlns:a16="http://schemas.microsoft.com/office/drawing/2014/main" id="{BADED185-EC39-9255-5AAD-03B347CA9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782" y="-31969"/>
            <a:ext cx="5075635" cy="675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2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4F42C-816F-2E8A-D898-55E40A6D7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08121E4-63B7-F9A4-7B98-DC253911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B62344A-DE43-1BCC-5F2E-50E676D45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6</a:t>
            </a:fld>
            <a:endParaRPr lang="en-GB"/>
          </a:p>
        </p:txBody>
      </p:sp>
      <p:pic>
        <p:nvPicPr>
          <p:cNvPr id="4" name="Picture 3" descr="A group of drawings on a blue surface&#10;&#10;Description automatically generated">
            <a:extLst>
              <a:ext uri="{FF2B5EF4-FFF2-40B4-BE49-F238E27FC236}">
                <a16:creationId xmlns:a16="http://schemas.microsoft.com/office/drawing/2014/main" id="{BA2BE5A3-0B25-CA3A-2F2C-43CBCA342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58" y="-31969"/>
            <a:ext cx="5228666" cy="6957061"/>
          </a:xfrm>
          <a:prstGeom prst="rect">
            <a:avLst/>
          </a:prstGeom>
        </p:spPr>
      </p:pic>
      <p:pic>
        <p:nvPicPr>
          <p:cNvPr id="7" name="Picture 6" descr="A drawing of a lamp post&#10;&#10;Description automatically generated">
            <a:extLst>
              <a:ext uri="{FF2B5EF4-FFF2-40B4-BE49-F238E27FC236}">
                <a16:creationId xmlns:a16="http://schemas.microsoft.com/office/drawing/2014/main" id="{54609798-2E19-0A6D-8D11-F72C0CBFD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947" y="-1"/>
            <a:ext cx="5228666" cy="695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3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2E7D-25A6-89B4-631B-EAE71C4DF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8F27FDD-76DD-5646-859F-E1EEE74A8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E9DE89-78A1-82C1-8D79-08540441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7</a:t>
            </a:fld>
            <a:endParaRPr lang="en-GB"/>
          </a:p>
        </p:txBody>
      </p:sp>
      <p:pic>
        <p:nvPicPr>
          <p:cNvPr id="3" name="Picture 2" descr="A child's drawing on a wall&#10;&#10;Description automatically generated">
            <a:extLst>
              <a:ext uri="{FF2B5EF4-FFF2-40B4-BE49-F238E27FC236}">
                <a16:creationId xmlns:a16="http://schemas.microsoft.com/office/drawing/2014/main" id="{2A55BC94-B6CF-FB34-3281-95CFE6A0D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39" y="0"/>
            <a:ext cx="5255636" cy="6992946"/>
          </a:xfrm>
          <a:prstGeom prst="rect">
            <a:avLst/>
          </a:prstGeom>
        </p:spPr>
      </p:pic>
      <p:pic>
        <p:nvPicPr>
          <p:cNvPr id="6" name="Picture 5" descr="A group of pictures on a blue surface&#10;&#10;Description automatically generated">
            <a:extLst>
              <a:ext uri="{FF2B5EF4-FFF2-40B4-BE49-F238E27FC236}">
                <a16:creationId xmlns:a16="http://schemas.microsoft.com/office/drawing/2014/main" id="{9C0468F9-4D8F-AAE0-7F12-9249B7CAE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881" y="-318"/>
            <a:ext cx="5255636" cy="69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12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E320A-B2F8-8EF2-DFE6-93E6A8E1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23BA4D-4039-292D-2912-847D2B7E8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BFB4D0-6E71-1C5F-0F71-A5E48618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8</a:t>
            </a:fld>
            <a:endParaRPr lang="en-GB"/>
          </a:p>
        </p:txBody>
      </p:sp>
      <p:pic>
        <p:nvPicPr>
          <p:cNvPr id="4" name="Picture 3" descr="A paper with drawings on it&#10;&#10;Description automatically generated">
            <a:extLst>
              <a:ext uri="{FF2B5EF4-FFF2-40B4-BE49-F238E27FC236}">
                <a16:creationId xmlns:a16="http://schemas.microsoft.com/office/drawing/2014/main" id="{E6AF0211-C103-FA00-FE57-47A9C1FAA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65" y="-318"/>
            <a:ext cx="5189133" cy="6904460"/>
          </a:xfrm>
          <a:prstGeom prst="rect">
            <a:avLst/>
          </a:prstGeom>
        </p:spPr>
      </p:pic>
      <p:pic>
        <p:nvPicPr>
          <p:cNvPr id="7" name="Picture 6" descr="A group of drawings on a blue wall&#10;&#10;Description automatically generated">
            <a:extLst>
              <a:ext uri="{FF2B5EF4-FFF2-40B4-BE49-F238E27FC236}">
                <a16:creationId xmlns:a16="http://schemas.microsoft.com/office/drawing/2014/main" id="{3AC810AD-7002-9E48-EC3B-77E27AEF9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26643" y="981190"/>
            <a:ext cx="6757324" cy="50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97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F9B4B-4781-F0B6-9D13-C6E06ACFF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F4B03B2-723E-2411-5631-E13B313F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81D161B-B889-9D4F-E433-696EFAD7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9</a:t>
            </a:fld>
            <a:endParaRPr lang="en-GB"/>
          </a:p>
        </p:txBody>
      </p:sp>
      <p:pic>
        <p:nvPicPr>
          <p:cNvPr id="3" name="Picture 2" descr="A group of people looking at a yellow light&#10;&#10;Description automatically generated">
            <a:extLst>
              <a:ext uri="{FF2B5EF4-FFF2-40B4-BE49-F238E27FC236}">
                <a16:creationId xmlns:a16="http://schemas.microsoft.com/office/drawing/2014/main" id="{7726DA2E-4DC3-E9E9-DCD8-47C9D39FD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70" y="-113585"/>
            <a:ext cx="5274405" cy="7017920"/>
          </a:xfrm>
          <a:prstGeom prst="rect">
            <a:avLst/>
          </a:prstGeom>
        </p:spPr>
      </p:pic>
      <p:pic>
        <p:nvPicPr>
          <p:cNvPr id="6" name="Picture 5" descr="A painting on a paper&#10;&#10;Description automatically generated">
            <a:extLst>
              <a:ext uri="{FF2B5EF4-FFF2-40B4-BE49-F238E27FC236}">
                <a16:creationId xmlns:a16="http://schemas.microsoft.com/office/drawing/2014/main" id="{AB6E7509-A869-5003-B078-00E1558D6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669" y="136525"/>
            <a:ext cx="5022880" cy="6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3E243-703B-1F3B-6A74-FF346D99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0C32D65-3405-2F48-4B8A-A448B249B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121AFAF-F925-E29E-73A6-673F0512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smtClean="0"/>
              <a:pPr rtl="0">
                <a:spcAft>
                  <a:spcPts val="600"/>
                </a:spcAft>
              </a:pPr>
              <a:t>10</a:t>
            </a:fld>
            <a:endParaRPr lang="en-GB"/>
          </a:p>
        </p:txBody>
      </p:sp>
      <p:pic>
        <p:nvPicPr>
          <p:cNvPr id="3" name="Picture 2" descr="A group of children's drawings&#10;&#10;Description automatically generated">
            <a:extLst>
              <a:ext uri="{FF2B5EF4-FFF2-40B4-BE49-F238E27FC236}">
                <a16:creationId xmlns:a16="http://schemas.microsoft.com/office/drawing/2014/main" id="{11EDB78B-61B4-51F4-0CD3-16016941C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775" y="136525"/>
            <a:ext cx="5016025" cy="6674129"/>
          </a:xfrm>
          <a:prstGeom prst="rect">
            <a:avLst/>
          </a:prstGeom>
        </p:spPr>
      </p:pic>
      <p:pic>
        <p:nvPicPr>
          <p:cNvPr id="6" name="Picture 5" descr="A painting of a beach and a blue sky&#10;&#10;Description automatically generated">
            <a:extLst>
              <a:ext uri="{FF2B5EF4-FFF2-40B4-BE49-F238E27FC236}">
                <a16:creationId xmlns:a16="http://schemas.microsoft.com/office/drawing/2014/main" id="{83FBFA40-CE36-5F86-D7C7-861084FD4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11" y="91935"/>
            <a:ext cx="5016025" cy="66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5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11</a:t>
            </a:fld>
            <a:endParaRPr lang="en-GB"/>
          </a:p>
        </p:txBody>
      </p:sp>
      <p:pic>
        <p:nvPicPr>
          <p:cNvPr id="6" name="Picture Placeholder 5" descr="A cardboard box with a city scene&#10;&#10;Description automatically generated with medium confidence">
            <a:extLst>
              <a:ext uri="{FF2B5EF4-FFF2-40B4-BE49-F238E27FC236}">
                <a16:creationId xmlns:a16="http://schemas.microsoft.com/office/drawing/2014/main" id="{94EAE696-992D-744E-3E71-4378B4D795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5184" b="25184"/>
          <a:stretch>
            <a:fillRect/>
          </a:stretch>
        </p:blipFill>
        <p:spPr/>
      </p:pic>
      <p:pic>
        <p:nvPicPr>
          <p:cNvPr id="17" name="Picture Placeholder 16" descr="A drawing of a fox and hedgehog&#10;&#10;Description automatically generated">
            <a:extLst>
              <a:ext uri="{FF2B5EF4-FFF2-40B4-BE49-F238E27FC236}">
                <a16:creationId xmlns:a16="http://schemas.microsoft.com/office/drawing/2014/main" id="{12FABEAF-DE17-2C1D-E5D1-7883CD6FF70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11718" b="11718"/>
          <a:stretch>
            <a:fillRect/>
          </a:stretch>
        </p:blipFill>
        <p:spPr/>
      </p:pic>
      <p:pic>
        <p:nvPicPr>
          <p:cNvPr id="21" name="Picture Placeholder 20" descr="A drawing on a piece of paper&#10;&#10;Description automatically generated">
            <a:extLst>
              <a:ext uri="{FF2B5EF4-FFF2-40B4-BE49-F238E27FC236}">
                <a16:creationId xmlns:a16="http://schemas.microsoft.com/office/drawing/2014/main" id="{97D0DE15-692B-D545-1C09-5497F2B00A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11823" r="11823"/>
          <a:stretch>
            <a:fillRect/>
          </a:stretch>
        </p:blipFill>
        <p:spPr>
          <a:xfrm rot="5400000">
            <a:off x="3022600" y="323850"/>
            <a:ext cx="2505075" cy="2460625"/>
          </a:xfrm>
        </p:spPr>
      </p:pic>
      <p:pic>
        <p:nvPicPr>
          <p:cNvPr id="26" name="Picture 25" descr="A group of art on a blue board&#10;&#10;Description automatically generated">
            <a:extLst>
              <a:ext uri="{FF2B5EF4-FFF2-40B4-BE49-F238E27FC236}">
                <a16:creationId xmlns:a16="http://schemas.microsoft.com/office/drawing/2014/main" id="{D88FEFE7-13B2-F2DF-B55A-2D7377715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60960"/>
            <a:ext cx="5043055" cy="671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4CAE6-6163-9455-9199-1A03087DF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DA369B-C901-2440-1587-77BAC2C76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FDB710-7D25-C0DC-8138-D3BCE9339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smtClean="0"/>
              <a:pPr rtl="0">
                <a:spcAft>
                  <a:spcPts val="600"/>
                </a:spcAft>
              </a:pPr>
              <a:t>12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8EBB4B-DBB9-8569-39ED-9473DAE37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55" y="756016"/>
            <a:ext cx="5578657" cy="4946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294938-B330-3C45-5CFC-CA0358172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559" y="756016"/>
            <a:ext cx="6385441" cy="43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2685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86_TF89338750_Win32" id="{41E8F413-9A18-4BDF-B28A-7CD5BF285DD4}" vid="{F5763C4E-78C1-4EFB-B9F5-2F4B07C76D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AEE65D2BACA14B9D8E06B5DDAD6E1B" ma:contentTypeVersion="13" ma:contentTypeDescription="Create a new document." ma:contentTypeScope="" ma:versionID="363c29106bd9c6688af90ada6f32efa5">
  <xsd:schema xmlns:xsd="http://www.w3.org/2001/XMLSchema" xmlns:xs="http://www.w3.org/2001/XMLSchema" xmlns:p="http://schemas.microsoft.com/office/2006/metadata/properties" xmlns:ns2="6f526e72-3384-4b68-a199-14f8688b20b1" xmlns:ns3="482b23f8-384f-4c45-87a3-b6ba84f39737" targetNamespace="http://schemas.microsoft.com/office/2006/metadata/properties" ma:root="true" ma:fieldsID="054c3f7c757200268d8912d1e96fdee2" ns2:_="" ns3:_="">
    <xsd:import namespace="6f526e72-3384-4b68-a199-14f8688b20b1"/>
    <xsd:import namespace="482b23f8-384f-4c45-87a3-b6ba84f397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26e72-3384-4b68-a199-14f8688b20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ebb5e78-5026-4600-9d6c-74d38718b0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2b23f8-384f-4c45-87a3-b6ba84f397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c6eedd6-1e8f-4a38-beba-7c691ff01f0d}" ma:internalName="TaxCatchAll" ma:showField="CatchAllData" ma:web="482b23f8-384f-4c45-87a3-b6ba84f397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2b23f8-384f-4c45-87a3-b6ba84f39737" xsi:nil="true"/>
    <lcf76f155ced4ddcb4097134ff3c332f xmlns="6f526e72-3384-4b68-a199-14f8688b20b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18866F-CEB0-48EC-AD18-91EDCB7F7A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AA90AE-8CE3-4AC3-A203-F62111ABC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526e72-3384-4b68-a199-14f8688b20b1"/>
    <ds:schemaRef ds:uri="482b23f8-384f-4c45-87a3-b6ba84f397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E3F989-FAB3-4D51-8EF1-96F0FEDC7579}">
  <ds:schemaRefs>
    <ds:schemaRef ds:uri="http://schemas.microsoft.com/office/2006/metadata/properties"/>
    <ds:schemaRef ds:uri="http://schemas.microsoft.com/office/infopath/2007/PartnerControls"/>
    <ds:schemaRef ds:uri="482b23f8-384f-4c45-87a3-b6ba84f39737"/>
    <ds:schemaRef ds:uri="6f526e72-3384-4b68-a199-14f8688b20b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4127</TotalTime>
  <Words>53</Words>
  <Application>Microsoft Office PowerPoint</Application>
  <PresentationFormat>Widescreen</PresentationFormat>
  <Paragraphs>37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Univers</vt:lpstr>
      <vt:lpstr>GradientUnivers</vt:lpstr>
      <vt:lpstr>LIGHT IN THE NIGHT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morning assembly</dc:title>
  <dc:creator>Emma Millard</dc:creator>
  <cp:lastModifiedBy>Emma Millard</cp:lastModifiedBy>
  <cp:revision>145</cp:revision>
  <dcterms:created xsi:type="dcterms:W3CDTF">2022-03-04T14:52:27Z</dcterms:created>
  <dcterms:modified xsi:type="dcterms:W3CDTF">2024-12-12T13:58:42Z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0x0101006DAEE65D2BACA14B9D8E06B5DDAD6E1B</vt:lpwstr>
  </property>
  <property fmtid="{D5CDD505-2E9C-101B-9397-08002B2CF9AE}" pid="3" name="Order">
    <vt:r8>1367000</vt:r8>
  </property>
  <property fmtid="{D5CDD505-2E9C-101B-9397-08002B2CF9AE}" pid="4" name="MediaServiceImageTags">
    <vt:lpwstr/>
  </property>
</Properties>
</file>