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58000" cy="9945688"/>
  <p:embeddedFontLst>
    <p:embeddedFont>
      <p:font typeface="Open Sans" panose="020B0606030504020204" pitchFamily="3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635" y="53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63366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63366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 an editable version select File and Make a Copy (entire presentation) and save to your chosen area.  You can then make the changes you need.  Print the plain version to use with your acetate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f24f21b9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63366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5f24f21b93_0_0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 with your acetate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587000" y="2566100"/>
            <a:ext cx="4386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133100" y="2336275"/>
            <a:ext cx="52938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133100" y="2754200"/>
            <a:ext cx="52938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>
                <a:latin typeface="Open Sans"/>
                <a:ea typeface="Open Sans"/>
                <a:cs typeface="Open Sans"/>
                <a:sym typeface="Open Sans"/>
              </a:rPr>
              <a:t>22</a:t>
            </a:r>
            <a:r>
              <a:rPr lang="en-GB" sz="3600" b="1" baseline="30000" dirty="0">
                <a:latin typeface="Open Sans"/>
                <a:ea typeface="Open Sans"/>
                <a:cs typeface="Open Sans"/>
                <a:sym typeface="Open Sans"/>
              </a:rPr>
              <a:t>nd</a:t>
            </a:r>
            <a:r>
              <a:rPr lang="en-GB" sz="3600" b="1" dirty="0">
                <a:latin typeface="Open Sans"/>
                <a:ea typeface="Open Sans"/>
                <a:cs typeface="Open Sans"/>
                <a:sym typeface="Open Sans"/>
              </a:rPr>
              <a:t> April</a:t>
            </a:r>
            <a:endParaRPr sz="3600" b="1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967350" y="3344325"/>
            <a:ext cx="5625300" cy="57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i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Mains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Creamy Mac &amp; Greens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Sweet Pepper Rainbow Fajitas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Sides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Roast Carrot Chips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Big Green Salad Bowl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Dessert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Carrot Traybake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587000" y="2566100"/>
            <a:ext cx="4386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133100" y="2754200"/>
            <a:ext cx="52938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>
                <a:latin typeface="Open Sans"/>
                <a:ea typeface="Open Sans"/>
                <a:cs typeface="Open Sans"/>
                <a:sym typeface="Open Sans"/>
              </a:rPr>
              <a:t>22</a:t>
            </a:r>
            <a:r>
              <a:rPr lang="en-GB" sz="3600" b="1" baseline="30000" dirty="0">
                <a:latin typeface="Open Sans"/>
                <a:ea typeface="Open Sans"/>
                <a:cs typeface="Open Sans"/>
                <a:sym typeface="Open Sans"/>
              </a:rPr>
              <a:t>nd</a:t>
            </a:r>
            <a:r>
              <a:rPr lang="en-GB" sz="3600" b="1" dirty="0">
                <a:latin typeface="Open Sans"/>
                <a:ea typeface="Open Sans"/>
                <a:cs typeface="Open Sans"/>
                <a:sym typeface="Open Sans"/>
              </a:rPr>
              <a:t> April</a:t>
            </a:r>
            <a:endParaRPr sz="3600" b="1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967350" y="3344325"/>
            <a:ext cx="5625300" cy="57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i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Mains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Creamy Mac &amp; Greens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Sweet Pepper Rainbow Fajitas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Sides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Roast Carrot Chips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Big Green Salad Bowl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Dessert</a:t>
            </a:r>
            <a:endParaRPr sz="2400" b="1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Open Sans"/>
                <a:ea typeface="Open Sans"/>
                <a:cs typeface="Open Sans"/>
                <a:sym typeface="Open Sans"/>
              </a:rPr>
              <a:t>Carrot Traybake</a:t>
            </a: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Custom</PresentationFormat>
  <Paragraphs>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Open Sans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Hearn</dc:creator>
  <cp:lastModifiedBy>Laura Hearn</cp:lastModifiedBy>
  <cp:revision>1</cp:revision>
  <cp:lastPrinted>2026-03-17T11:36:46Z</cp:lastPrinted>
  <dcterms:modified xsi:type="dcterms:W3CDTF">2026-03-17T15:41:17Z</dcterms:modified>
</cp:coreProperties>
</file>