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2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Reception / P1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436" y="1600200"/>
            <a:ext cx="6483783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1 / P2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396" y="1600200"/>
            <a:ext cx="6249862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2 / P3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603" y="1600200"/>
            <a:ext cx="6291449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3 / P4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212" y="1600200"/>
            <a:ext cx="6222230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4 / P5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176" y="1600200"/>
            <a:ext cx="6026302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5 / P6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779" y="1600200"/>
            <a:ext cx="6233097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02920" y="5440680"/>
            <a:ext cx="1325880" cy="1325880"/>
          </a:xfrm>
          <a:prstGeom prst="ellipse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84280" y="-502920"/>
            <a:ext cx="1097280" cy="1097280"/>
          </a:xfrm>
          <a:prstGeom prst="ellipse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58368"/>
            <a:ext cx="12191695" cy="50292"/>
          </a:xfrm>
          <a:prstGeom prst="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28016"/>
            <a:ext cx="72237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PSHE LONG-TERM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64592"/>
            <a:ext cx="34747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EBEFF3"/>
                </a:solidFill>
                <a:latin typeface="Aptos"/>
              </a:defRPr>
            </a:pPr>
            <a:r>
              <a:t>myHappymind Plus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520" y="54864"/>
            <a:ext cx="425776" cy="53035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75488" y="896112"/>
            <a:ext cx="1508760" cy="402336"/>
          </a:xfrm>
          <a:prstGeom prst="roundRect">
            <a:avLst/>
          </a:prstGeom>
          <a:solidFill>
            <a:srgbClr val="C4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Year 6 / P7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93268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6A6F74"/>
                </a:solidFill>
                <a:latin typeface="Aptos"/>
              </a:defRPr>
            </a:pPr>
            <a:r>
              <a:t>Progressive PSHE curriculum • Christian values • safeguarding • inclusion • life in modern Britain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3776" y="1444752"/>
            <a:ext cx="11228832" cy="4754880"/>
          </a:xfrm>
          <a:prstGeom prst="roundRect">
            <a:avLst/>
          </a:prstGeom>
          <a:solidFill>
            <a:srgbClr val="E0DD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8912" y="1371600"/>
            <a:ext cx="1122883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D8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tp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305" y="1600200"/>
            <a:ext cx="6184044" cy="42976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02920" y="6483096"/>
            <a:ext cx="11137392" cy="16459"/>
          </a:xfrm>
          <a:prstGeom prst="rect">
            <a:avLst/>
          </a:prstGeom>
          <a:solidFill>
            <a:srgbClr val="ECE2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A6F74"/>
                </a:solidFill>
                <a:latin typeface="Aptos"/>
              </a:defRPr>
            </a:pPr>
            <a:r>
              <a:t>Harper Bell SDA Primary School  •  Love, Learning and Laughter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EE6935148E5499B54B0DF22254905" ma:contentTypeVersion="14" ma:contentTypeDescription="Create a new document." ma:contentTypeScope="" ma:versionID="c3bb213f005a6a03add31f2547cc9ca5">
  <xsd:schema xmlns:xsd="http://www.w3.org/2001/XMLSchema" xmlns:xs="http://www.w3.org/2001/XMLSchema" xmlns:p="http://schemas.microsoft.com/office/2006/metadata/properties" xmlns:ns2="e76f2a06-8302-4442-9ead-73fa61166bc3" xmlns:ns3="ab4b9b00-2fd5-4461-be33-02b01cbd676f" targetNamespace="http://schemas.microsoft.com/office/2006/metadata/properties" ma:root="true" ma:fieldsID="1518f15197ba6cccad8e4c4f815de305" ns2:_="" ns3:_="">
    <xsd:import namespace="e76f2a06-8302-4442-9ead-73fa61166bc3"/>
    <xsd:import namespace="ab4b9b00-2fd5-4461-be33-02b01cbd67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6f2a06-8302-4442-9ead-73fa61166b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081ccff-5723-4ba3-b387-dc05610468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b9b00-2fd5-4461-be33-02b01cbd676f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0ddef98e-db3d-4736-a086-e5b0125b0e55}" ma:internalName="TaxCatchAll" ma:showField="CatchAllData" ma:web="ab4b9b00-2fd5-4461-be33-02b01cbd67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4b9b00-2fd5-4461-be33-02b01cbd676f" xsi:nil="true"/>
    <lcf76f155ced4ddcb4097134ff3c332f xmlns="e76f2a06-8302-4442-9ead-73fa61166bc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18FC419-471F-4EC1-9905-EEB99F792CFF}"/>
</file>

<file path=customXml/itemProps2.xml><?xml version="1.0" encoding="utf-8"?>
<ds:datastoreItem xmlns:ds="http://schemas.openxmlformats.org/officeDocument/2006/customXml" ds:itemID="{33F9D0D0-1B5F-4D9F-B03F-6CF8023FD8E0}"/>
</file>

<file path=customXml/itemProps3.xml><?xml version="1.0" encoding="utf-8"?>
<ds:datastoreItem xmlns:ds="http://schemas.openxmlformats.org/officeDocument/2006/customXml" ds:itemID="{D6C97FD9-E312-4D66-9E8E-5A547886C0C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0x01010029FEE6935148E5499B54B0DF22254905</vt:lpwstr>
  </property>
</Properties>
</file>