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5" r:id="rId3"/>
    <p:sldId id="256" r:id="rId4"/>
    <p:sldId id="257" r:id="rId5"/>
    <p:sldId id="260" r:id="rId6"/>
    <p:sldId id="261" r:id="rId7"/>
    <p:sldId id="262" r:id="rId8"/>
    <p:sldId id="263" r:id="rId9"/>
    <p:sldId id="268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6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QuickStarter has created an outline to help you get started on your presentation. Some slides include information here in the notes to provide additional topics for you to research.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QuickStarter has created an outline to help you get started on your presentation. Some slides include information here in the notes to provide additional topics for you to research.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4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91AB-F383-4237-A071-AD1C6E9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636DA-4FDE-4B32-8CCE-37EFA3E7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7932-8FF0-4DF1-A776-9A3CE37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8FAB8-C9F1-4DBB-B355-D8DEE37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90E3-D8E8-4766-9104-14009BF5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678-553E-4A5B-8CFE-5DB358B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AF303-1F73-4575-83E6-561589F1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EC56-7DCF-400D-A871-C26291EB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AC5B-7C77-4F8C-ADB0-8D208A2E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48AF-AB8F-4DD2-BC77-7E2F42A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ED820-BFE6-41B5-8064-984037A9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27FEA-5359-474A-B4F8-FF510DD7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D33D-563C-4B8C-B8C1-625FF5C5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1877-89FD-46BE-832F-C5660A55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675F-CC4D-48CF-90C8-53829EE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C967-18DB-4664-9B4D-06177FB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7174-64B4-4D8F-BF44-3DD1F66C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83D3-86C4-482F-A2DC-B4C55DB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5BE2-6C23-4CB4-A63E-457E635B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97965-24FE-4C07-BE16-69AE439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394D-04EF-440C-B08B-114464B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BE3F6-F021-4D6B-8B0D-EF74D746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233C-6806-4593-91C0-CF4ECD84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A761E-2D3A-4397-A82C-2F3B981D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7E71-B59F-4260-B01B-2B7CEB08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FCB-DD40-4637-9CAB-2BAF2423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065F-4B44-4622-98EE-166F9364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F1249-B890-4466-9E24-84A2490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FA9B4-D282-452F-B78A-FF5873A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0F13-A139-4B66-9544-16480800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791D0-EC30-4D8C-8764-475D8DB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AA7D-15D2-4D5F-B1C4-50107341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0A0E-25B9-4E8E-8B0D-201E1C56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9B111-0CA0-47CD-9F0B-DBCBA3AE3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0E02D-3176-4B85-ACB6-721F2682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D9317-BBE1-4F36-82FE-E348F6F1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7DDCB-69F8-49FA-A111-C8AB2713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8B0CD-1F68-412E-9232-F26711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B21FC-12CC-472D-BC38-EF41315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51AB-8384-4E67-914C-B39484AD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09660-3861-4545-BF68-9ED039B5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D5392-AC3A-4EAF-ADE6-B6CF4B5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79880-BF48-4F4D-B8B3-4E99FC4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98E25-CF37-4F73-9E22-2102381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7A0E1-38AB-4FDA-8EC1-2D76179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E424-5A91-4557-9ADF-4A9422A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935-0427-44CC-A384-333EAD8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DCF6-55CF-43EE-B135-BFC4B4D4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7538E-A112-4E8F-A445-1A06B0C3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0D413-9505-4ED8-BFF1-5141BE9E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15B0-4528-4FA2-8472-8F19C0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FCEF-4406-4552-BFE4-6DA3761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22C-69D4-49EC-8858-787B3C67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A4341-3C0B-4025-AE17-8F0F8FABF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5FF01-E0B6-419C-ABCC-70844E4E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01218-FFD7-4F25-B220-F5DE5F7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CBFB-34A6-49D8-A1D2-45DF3887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726A4-D33A-486A-B120-648AF3D8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7C8C3-4165-4353-ABF2-492454AF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A46A-3C66-4E4A-9907-225E50AB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8214-A11A-4309-9D51-44F35987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34EB-8260-4F13-9553-5A8593D9D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EF96-E028-4E68-864E-9B77CF9F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arrowlodgeprimarypta@gmail.co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ta-events.co.uk/harrowlodgeprimaryp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9A662D-8EDB-451C-9058-9B963CEE5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9"/>
          <a:stretch/>
        </p:blipFill>
        <p:spPr>
          <a:xfrm>
            <a:off x="158921" y="238589"/>
            <a:ext cx="11874157" cy="16653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13A4978-A14C-4522-92A8-3D22C868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77" y="3289956"/>
            <a:ext cx="10868557" cy="245382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9600" b="1" dirty="0" smtClean="0">
                <a:solidFill>
                  <a:srgbClr val="800000"/>
                </a:solidFill>
                <a:latin typeface="+mn-lt"/>
              </a:rPr>
              <a:t>WELCOME TO HLPS</a:t>
            </a:r>
            <a:br>
              <a:rPr lang="en-GB" sz="9600" b="1" dirty="0" smtClean="0">
                <a:solidFill>
                  <a:srgbClr val="800000"/>
                </a:solidFill>
                <a:latin typeface="+mn-lt"/>
              </a:rPr>
            </a:br>
            <a:r>
              <a:rPr lang="en-GB" sz="9600" b="1" dirty="0" smtClean="0">
                <a:solidFill>
                  <a:srgbClr val="800000"/>
                </a:solidFill>
                <a:latin typeface="+mn-lt"/>
              </a:rPr>
              <a:t>PTA</a:t>
            </a:r>
            <a:endParaRPr lang="en-GB" sz="9600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6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A537-9EAD-4C2A-8B8C-B5471C6F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7" y="145581"/>
            <a:ext cx="9894133" cy="1031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Social Media and Contact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21B64-869A-47C1-8728-AD95F0D3AB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06" y="2589086"/>
            <a:ext cx="4209756" cy="27554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06C6B-49E2-4E93-AEC3-AA4886AC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28" y="2328420"/>
            <a:ext cx="5178457" cy="50897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FOLLOW US: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on Facebook &amp; Instagram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to receive the latest news on our events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and fundraising activities.</a:t>
            </a: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CONTACT US: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+mn-lt"/>
                <a:cs typeface="+mn-cs"/>
                <a:hlinkClick r:id="rId3"/>
              </a:rPr>
              <a:t>harrowlodgeprimarypta@gmail.com</a:t>
            </a: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ORDER WITH US: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+mn-lt"/>
                <a:cs typeface="+mn-cs"/>
                <a:hlinkClick r:id="rId4"/>
              </a:rPr>
              <a:t>www.pta-events.co.uk/harrowlodgeprimarypta</a:t>
            </a: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/>
            <a:endParaRPr lang="en-US" sz="24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/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76E6-8E55-4532-B4C9-362459A3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egoe UI Light" panose="020B0702040204020203" pitchFamily="34" charset="0"/>
                <a:ea typeface="Segoe UI Light" panose="020B0702040204020203" pitchFamily="34" charset="0"/>
                <a:cs typeface="Segoe UI" panose="020B0502040204020203" pitchFamily="34" charset="0"/>
              </a:rPr>
              <a:t>JOIN US!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4260" y="1580395"/>
            <a:ext cx="5028036" cy="4518747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US" dirty="0"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The PTA wholly relies on volunteers from the school community who give up their time to support its fundraising activities.  </a:t>
            </a:r>
            <a:endParaRPr lang="en-GB" i="1" dirty="0"/>
          </a:p>
          <a:p>
            <a:endParaRPr lang="en-GB" i="1" dirty="0" smtClean="0"/>
          </a:p>
          <a:p>
            <a:r>
              <a:rPr lang="en-GB" i="1" dirty="0" smtClean="0"/>
              <a:t>Please</a:t>
            </a:r>
            <a:r>
              <a:rPr lang="en-GB" dirty="0" smtClean="0"/>
              <a:t> </a:t>
            </a:r>
            <a:r>
              <a:rPr lang="en-GB" dirty="0"/>
              <a:t>consider joining our friendly bunch of PTA volunteers!  We are always happy to welcome new faces and hear new ideas!  </a:t>
            </a:r>
          </a:p>
          <a:p>
            <a:endParaRPr lang="en-GB" dirty="0"/>
          </a:p>
          <a:p>
            <a:r>
              <a:rPr lang="en-GB" dirty="0"/>
              <a:t>Even something simple such as baking a cake for our cake stall, helping to sell ice-creams in the sunshine or hosting a stall at one of our school fetes is always greatly appreciated, especially by the children.  </a:t>
            </a:r>
          </a:p>
          <a:p>
            <a:endParaRPr lang="en-GB" dirty="0"/>
          </a:p>
          <a:p>
            <a:r>
              <a:rPr lang="en-GB" dirty="0"/>
              <a:t>If you would like to be involved in our PTA activities, please provide your details here.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Content Placeholder 3"/>
          <p:cNvSpPr/>
          <p:nvPr/>
        </p:nvSpPr>
        <p:spPr>
          <a:xfrm>
            <a:off x="6211660" y="1876798"/>
            <a:ext cx="5237389" cy="134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14CA3-B8EE-42A6-BF6D-A7E3C90E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60" y="1691569"/>
            <a:ext cx="4848225" cy="733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E1A26-67CB-48A7-BDB5-9D5D7676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09" y="2424994"/>
            <a:ext cx="5743889" cy="34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76E6-8E55-4532-B4C9-362459A3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76" y="470406"/>
            <a:ext cx="11002148" cy="8222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Segoe UI Semilight"/>
                <a:ea typeface="Segoe UI Light" panose="020B0702040204020203" pitchFamily="34" charset="0"/>
                <a:cs typeface="Segoe UI" panose="020B0502040204020203" pitchFamily="34" charset="0"/>
              </a:rPr>
              <a:t>WELCOME TO HARROW LODGE PRIMARY SCHOOL PTA</a:t>
            </a:r>
          </a:p>
        </p:txBody>
      </p:sp>
      <p:sp>
        <p:nvSpPr>
          <p:cNvPr id="20" name="Text 2"/>
          <p:cNvSpPr/>
          <p:nvPr/>
        </p:nvSpPr>
        <p:spPr>
          <a:xfrm>
            <a:off x="4482606" y="3739894"/>
            <a:ext cx="3140770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u="sng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What We Do</a:t>
            </a:r>
          </a:p>
        </p:txBody>
      </p:sp>
      <p:sp>
        <p:nvSpPr>
          <p:cNvPr id="22" name="Content Placeholder 3"/>
          <p:cNvSpPr/>
          <p:nvPr/>
        </p:nvSpPr>
        <p:spPr>
          <a:xfrm>
            <a:off x="6732364" y="1574649"/>
            <a:ext cx="52373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Chairpersons:</a:t>
            </a:r>
            <a:r>
              <a:rPr lang="en-US" sz="1400" b="1" dirty="0">
                <a:solidFill>
                  <a:srgbClr val="D24726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 </a:t>
            </a:r>
            <a:r>
              <a:rPr lang="en-US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Kelly </a:t>
            </a:r>
            <a:r>
              <a:rPr lang="en-US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Lawson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Treasurer:</a:t>
            </a:r>
            <a:r>
              <a:rPr lang="en-US" sz="1400" b="1" dirty="0">
                <a:solidFill>
                  <a:srgbClr val="D24726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 </a:t>
            </a:r>
            <a:r>
              <a:rPr lang="en-US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Jason </a:t>
            </a:r>
            <a:r>
              <a:rPr lang="en-US" sz="1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Cordery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Secretary</a:t>
            </a:r>
            <a:r>
              <a:rPr lang="en-US" sz="1400" b="1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: </a:t>
            </a:r>
            <a:r>
              <a:rPr lang="en-US" sz="1400" dirty="0" smtClean="0">
                <a:latin typeface="Segoe UI Semilight" panose="020B0402040204020203" pitchFamily="34" charset="0"/>
                <a:ea typeface="Segoe UI Semibold" panose="020B0702040204020203" pitchFamily="34" charset="0"/>
                <a:cs typeface="Segoe UI Semilight" panose="020B0402040204020203" pitchFamily="34" charset="0"/>
              </a:rPr>
              <a:t>Gemma </a:t>
            </a:r>
            <a:r>
              <a:rPr lang="en-US" sz="1400" dirty="0" err="1" smtClean="0">
                <a:latin typeface="Segoe UI Semilight" panose="020B0402040204020203" pitchFamily="34" charset="0"/>
                <a:ea typeface="Segoe UI Semibold" panose="020B0702040204020203" pitchFamily="34" charset="0"/>
                <a:cs typeface="Segoe UI Semilight" panose="020B0402040204020203" pitchFamily="34" charset="0"/>
              </a:rPr>
              <a:t>Plewa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14CA3-B8EE-42A6-BF6D-A7E3C90E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47" y="1637959"/>
            <a:ext cx="4848225" cy="733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9133" y="4559227"/>
            <a:ext cx="57277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Fundraise through fun activities and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Buy resources to benefit the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Organise exciting trips and activities for children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Sell our school uniform</a:t>
            </a:r>
            <a:endParaRPr lang="en-GB" sz="2000" dirty="0"/>
          </a:p>
        </p:txBody>
      </p:sp>
      <p:sp>
        <p:nvSpPr>
          <p:cNvPr id="8" name="Text 2"/>
          <p:cNvSpPr/>
          <p:nvPr/>
        </p:nvSpPr>
        <p:spPr>
          <a:xfrm>
            <a:off x="1225821" y="1392359"/>
            <a:ext cx="3926624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Who </a:t>
            </a:r>
            <a:r>
              <a:rPr lang="en-US" sz="3600" i="1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are</a:t>
            </a:r>
            <a:r>
              <a:rPr lang="en-US" sz="3600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 the PTA?</a:t>
            </a:r>
            <a:endParaRPr lang="en-US" sz="3600" u="sng" dirty="0">
              <a:solidFill>
                <a:srgbClr val="C00000"/>
              </a:solidFill>
              <a:latin typeface="Segoe UI Semibold" panose="020B0702040204020203" pitchFamily="34" charset="0"/>
              <a:ea typeface="Segoe UI Semibold" panose="020B07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274" y="2292398"/>
            <a:ext cx="57277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PTA is a registered charity.</a:t>
            </a:r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PTA is made up of a committee (Chair-person, Treasurer and Secretary) and Members (Parents).</a:t>
            </a:r>
          </a:p>
        </p:txBody>
      </p:sp>
      <p:pic>
        <p:nvPicPr>
          <p:cNvPr id="1026" name="Picture 2" descr="S:\Characters\Harrow Lodge Characters\Asset 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2" y="3999748"/>
            <a:ext cx="2139950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Characters\Harrow Lodge Characters\HarrowLodge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22" y="2741861"/>
            <a:ext cx="327025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A537-9EAD-4C2A-8B8C-B5471C6F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C00000"/>
                </a:solidFill>
                <a:latin typeface="Segoe UI Light" panose="020B0702040204020203" pitchFamily="34" charset="0"/>
                <a:ea typeface="Segoe UI Light" panose="020B0702040204020203" pitchFamily="34" charset="0"/>
                <a:cs typeface="Segoe UI" panose="020B0502040204020203" pitchFamily="34" charset="0"/>
              </a:rPr>
              <a:t>Our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06C6B-49E2-4E93-AEC3-AA4886AC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5"/>
            <a:ext cx="4978408" cy="4991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 PTA runs events for the school community throughout the year, including: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Theatre Trips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Children’s Discos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Mothers Day and Fathers Day Gift Stalls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Pamper Evenings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Themed Family Disco Nights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Film Nights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Summer Carnival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Fireworks Night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Open Air Cinema Evenings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Seasonal Raffles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Easter Egg Hunt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Christmas Bazaar 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Breakfast with Santa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Santa’s Grotto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261713-D06A-4CD3-9AB3-2458683A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75" y="1625937"/>
            <a:ext cx="53673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MOTHERS DAY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AND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FATHERS DAY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STALLS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2D1395-F4B0-4114-A7B5-1E1BB08B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3327" y="125073"/>
            <a:ext cx="2997723" cy="39899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D9912-7F80-4962-9EAC-A9B842CA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452" y="125073"/>
            <a:ext cx="3033401" cy="39899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0CB3A-580E-4C44-8C8F-B97092E3F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757" y="3579366"/>
            <a:ext cx="5464732" cy="315356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66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80’S – THEMED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FAMILY DISCO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E80C4-8D62-473C-AFCE-C513EDD6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481" y="3429000"/>
            <a:ext cx="5493440" cy="33337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D1975-7CAA-47C0-B74C-49A93CC7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83" y="95250"/>
            <a:ext cx="3203097" cy="42016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DDAA8-8540-4C85-A63B-417AA12C2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330" y="95250"/>
            <a:ext cx="3100382" cy="42016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44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SEASONAL RAFFLES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91326-04F6-4BA8-BEA1-CD5F53C6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28" y="-158578"/>
            <a:ext cx="4326459" cy="32690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141E7-AFBD-47BE-BDEA-921DC4C3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44" y="3402402"/>
            <a:ext cx="3969927" cy="31636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14EC9-ADD0-4E31-83DF-5D57D52E4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73" y="948749"/>
            <a:ext cx="3399573" cy="38649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10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75728C-5F36-4FE2-8766-29897784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80" y="0"/>
            <a:ext cx="2251693" cy="250957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FC09F-E331-4142-8881-CABD7D4F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2" y="2752877"/>
            <a:ext cx="2810628" cy="38920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5B615-DCFA-42DF-AB17-EFB69A6BB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456" y="77133"/>
            <a:ext cx="2584899" cy="2571800"/>
          </a:xfrm>
          <a:prstGeom prst="rect">
            <a:avLst/>
          </a:prstGeom>
          <a:effectLst>
            <a:glow rad="228600">
              <a:schemeClr val="accent6">
                <a:lumMod val="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4261F-00CB-4830-98CD-52E6FE9C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143124"/>
            <a:ext cx="2250220" cy="2366455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7FA06-6BFF-4C75-9D19-0F75A9C03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87" y="38567"/>
            <a:ext cx="1971294" cy="243639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530F2-D766-44A1-9B9B-3FA62C411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846" y="143123"/>
            <a:ext cx="2216171" cy="2331842"/>
          </a:xfrm>
          <a:prstGeom prst="rect">
            <a:avLst/>
          </a:prstGeom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731B8-053C-487E-80D8-76B6854C2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415" y="2872148"/>
            <a:ext cx="2627940" cy="377277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DABD9-E80C-4864-A679-1422447FE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781" y="4701501"/>
            <a:ext cx="2515236" cy="18887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13DAE-7BCA-4110-9857-2A80AE094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2570" y="2688531"/>
            <a:ext cx="3693621" cy="39563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4DFC36-FBF8-4B9A-BD74-F08C8A80F2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3455" y="2573585"/>
            <a:ext cx="2475888" cy="19825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63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8ECF-B4CC-4F1B-A874-36746297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61428"/>
            <a:ext cx="6106602" cy="1325563"/>
          </a:xfrm>
        </p:spPr>
        <p:txBody>
          <a:bodyPr/>
          <a:lstStyle/>
          <a:p>
            <a:r>
              <a:rPr lang="en-GB" b="1" u="sng" dirty="0">
                <a:solidFill>
                  <a:srgbClr val="C00000"/>
                </a:solidFill>
              </a:rPr>
              <a:t>PTA Fundraising Activities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B5CE1-078C-4EBA-936C-4237C190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495" y="302668"/>
            <a:ext cx="4292678" cy="61902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ACB1D-F0E8-4EE5-973B-A0943318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5" y="1427219"/>
            <a:ext cx="5392473" cy="506565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04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81EC-680C-496A-8956-F2BF9894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835" y="875748"/>
            <a:ext cx="4473271" cy="954792"/>
          </a:xfrm>
        </p:spPr>
        <p:txBody>
          <a:bodyPr/>
          <a:lstStyle/>
          <a:p>
            <a:r>
              <a:rPr lang="en-GB" b="1" u="sng" dirty="0">
                <a:solidFill>
                  <a:srgbClr val="C00000"/>
                </a:solidFill>
              </a:rPr>
              <a:t>PTA Achievements</a:t>
            </a:r>
          </a:p>
        </p:txBody>
      </p:sp>
      <p:pic>
        <p:nvPicPr>
          <p:cNvPr id="6" name="Picture 5" descr="\\servera\user15\My Pictures\Play Equipmen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4" b="16890"/>
          <a:stretch/>
        </p:blipFill>
        <p:spPr bwMode="auto">
          <a:xfrm>
            <a:off x="403930" y="2601815"/>
            <a:ext cx="5392572" cy="3590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C:\Users\user15\AppData\Local\Microsoft\Windows\Temporary Internet Files\Content.Word\Image (5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695">
            <a:off x="6714560" y="976334"/>
            <a:ext cx="4803607" cy="3651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S:\Characters\Harrow Lodge Characters\Asset 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821" y="4587902"/>
            <a:ext cx="1560593" cy="20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Characters\Harrow Lodge Characters\Asset 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3" y="396808"/>
            <a:ext cx="1866136" cy="15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Characters\Harrow Lodge Characters\HarrowLodge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75" y="4289430"/>
            <a:ext cx="1318755" cy="210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350</Words>
  <Application>Microsoft Office PowerPoint</Application>
  <PresentationFormat>Widescreen</PresentationFormat>
  <Paragraphs>67</Paragraphs>
  <Slides>11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QuickStarter Theme</vt:lpstr>
      <vt:lpstr>WELCOME TO HLPS PTA</vt:lpstr>
      <vt:lpstr>WELCOME TO HARROW LODGE PRIMARY SCHOOL PTA</vt:lpstr>
      <vt:lpstr>Our Events</vt:lpstr>
      <vt:lpstr>MOTHERS DAY AND FATHERS DAY STALLS</vt:lpstr>
      <vt:lpstr>80’S – THEMED FAMILY DISCO NIGHT</vt:lpstr>
      <vt:lpstr>SEASONAL RAFFLES</vt:lpstr>
      <vt:lpstr>PowerPoint Presentation</vt:lpstr>
      <vt:lpstr>PTA Fundraising Activities</vt:lpstr>
      <vt:lpstr>PTA Achievements</vt:lpstr>
      <vt:lpstr>Social Media and Contact</vt:lpstr>
      <vt:lpstr>JOIN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Gracie Attree-Young</dc:creator>
  <cp:lastModifiedBy>MichelleB</cp:lastModifiedBy>
  <cp:revision>12</cp:revision>
  <dcterms:created xsi:type="dcterms:W3CDTF">2019-06-18T20:48:39Z</dcterms:created>
  <dcterms:modified xsi:type="dcterms:W3CDTF">2022-05-17T13:27:14Z</dcterms:modified>
</cp:coreProperties>
</file>