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58" r:id="rId4"/>
    <p:sldId id="260" r:id="rId5"/>
    <p:sldId id="267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090D1-C5DA-4C85-B676-33EB97D82F34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87F94-2632-4CED-BB61-2DE0AC44E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4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could add extra</a:t>
            </a:r>
            <a:r>
              <a:rPr lang="en-GB" baseline="0" dirty="0" smtClean="0"/>
              <a:t> information around English……this half term we will be focusing on…</a:t>
            </a:r>
          </a:p>
          <a:p>
            <a:r>
              <a:rPr lang="en-GB" baseline="0" dirty="0" smtClean="0"/>
              <a:t>Maths this half term will be……..</a:t>
            </a:r>
          </a:p>
          <a:p>
            <a:r>
              <a:rPr lang="en-GB" baseline="0" dirty="0" smtClean="0"/>
              <a:t>The class reader will be……..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87F94-2632-4CED-BB61-2DE0AC44ED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99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E1A-9D26-AE44-83C9-872647901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426E3-2FF4-174A-B25D-CE9108AED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5C729-49B3-0F42-A694-2CC2ABC2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74F6-47F1-4245-BE3F-E867EE59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4D330-2669-534D-9C5F-707A5600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26F5-5EAE-9A4D-8778-4B2DC129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24FD3-6726-274F-89CC-D7E689105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4EDF7-6F23-7544-BA5B-5C417772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94EE6-6159-E843-9E20-302FB702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C082-B26C-A54E-A6D3-BAAC00E5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E3E3D-4744-1B48-AAE6-D058997BA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698ED-740D-9044-97E7-B2B106DA1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E8CA-1B85-8F4E-8A7C-D502ECD3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73692-A184-3C4B-AB3A-73F67814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566C-A718-6044-A4D2-CE8A98D8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DBA0-94A1-7248-B2C7-4331DF5C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17B8-06EB-AD4B-83A8-061A0EB39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21582-081F-BA46-BEAD-22E7AD7C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84071-0159-3847-957B-90A7C615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517E-BF03-2244-92F1-DD5BEA98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6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7EAA-267F-8548-ADF6-AA937470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D10F9-B928-DA4B-8C05-F05E1A3F4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BAB70-F054-684D-919A-EA4891EE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E674-7F69-DC49-914B-51029A46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548D8-6426-4345-9BA3-57E7718E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AFC8-D24B-DE4C-975E-CBC4C1C2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4ACC-8DAA-F54F-BC7B-572A32C52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E2D0F-9B01-EF4A-A0ED-2EA0007DD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6DA42-B337-E944-BAFF-66CBC6C6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98875-E9B3-0F46-B76E-2AE96420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C2605-BCAC-0B4A-B44D-989C1616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B0E9-42B9-5A4C-91DD-F894740F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01657-64DE-044C-AC8A-57B1D5273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4ABC7-1BDB-2741-BBD7-3E77E2057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BFAF4-5C3A-AF4F-97EB-85FE8C45F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FC543-3A8A-0E4D-94CC-051A949B2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69E3E2-6064-7349-92DD-5CF7C236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B12B2-6EBF-6F41-BC0B-BC51D16D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75415-D337-4A42-9FA1-863E5B1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9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2A3D-7399-4E4F-976C-4CC7D6F4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92442-4384-2143-A9D5-03915D45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553FF-5E6F-8741-9F60-3F15FB14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E050-3B08-B541-A9D8-280070CF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1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98D61-ABEB-5D42-95CE-FF871BA4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CC0B1-D42C-1544-B9BE-DB14DB47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1E53D-E2DC-594A-B880-6209A6C4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D5F6-D14F-5542-8D91-5984D028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0BC5-D6CF-A54B-88E0-C5AC0662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DE4AD-A5CB-6C46-A916-1D8005830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9A42B-55D3-9A46-9F86-EAC4EDE7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18732-EF2B-DE43-AE1B-A5A61B93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16C7C-229F-A64F-9142-10C1B1C9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A6E8-246D-BE46-9E86-AC848447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6605C-7736-D643-A195-9A78EA321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91040-B72E-3744-B933-2B9F5C3EB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4219C-7A40-A842-A45E-4934405D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D7C84-CA92-0143-8924-DE5A9D58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185EE-4387-0D4B-A967-2387F388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C93DF9-D9A5-A041-AE94-873B9808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9B7B-D48C-2D40-A7AD-B3B226654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945F-14FE-164D-9977-D8E04C40F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CCF0-6D04-924D-AB16-03D2A3E441E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FEE33-1115-6E42-A8B1-1DBF54C86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7DFB-2378-6C4D-BEB8-FB55D01CA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1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9039-E548-AE43-94FE-10815CBAB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643" y="92347"/>
            <a:ext cx="11559719" cy="1332253"/>
          </a:xfrm>
        </p:spPr>
        <p:txBody>
          <a:bodyPr>
            <a:normAutofit/>
          </a:bodyPr>
          <a:lstStyle/>
          <a:p>
            <a:r>
              <a:rPr lang="en-GB" sz="6900" dirty="0">
                <a:latin typeface="SassoonPrimaryInfant" pitchFamily="2" charset="0"/>
              </a:rPr>
              <a:t>Welcome to Year </a:t>
            </a:r>
            <a:r>
              <a:rPr lang="en-GB" sz="6900" dirty="0" smtClean="0">
                <a:latin typeface="SassoonPrimaryInfant" pitchFamily="2" charset="0"/>
              </a:rPr>
              <a:t>2 </a:t>
            </a:r>
            <a:endParaRPr lang="en-US" sz="6900" dirty="0">
              <a:latin typeface="SassoonPrimaryInfant" pitchFamily="2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7276DBC-D1E9-6048-8C1A-ACC96FD4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943" y="2173589"/>
            <a:ext cx="3478058" cy="3400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89" y="1424600"/>
            <a:ext cx="74771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8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8E09-7DAC-4A4A-8409-CCDC47AF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81" y="4969213"/>
            <a:ext cx="3918075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Your new teacher is Mrs </a:t>
            </a:r>
            <a:r>
              <a:rPr lang="en-GB" dirty="0" smtClean="0"/>
              <a:t>Tash.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CB294-1ABA-254D-BB6A-95CD4741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569" y="666127"/>
            <a:ext cx="5843745" cy="908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200" b="1" dirty="0"/>
              <a:t>You are in </a:t>
            </a:r>
            <a:r>
              <a:rPr lang="en-GB" sz="4200" b="1" dirty="0" smtClean="0"/>
              <a:t>2RT </a:t>
            </a:r>
            <a:r>
              <a:rPr lang="en-GB" sz="4200" b="1" dirty="0"/>
              <a:t>in Year </a:t>
            </a:r>
            <a:r>
              <a:rPr lang="en-GB" sz="4200" b="1" dirty="0" smtClean="0"/>
              <a:t>2</a:t>
            </a:r>
            <a:endParaRPr lang="en-US" sz="42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766D41-F2E2-DC4A-922B-0C95C66F8ECF}"/>
              </a:ext>
            </a:extLst>
          </p:cNvPr>
          <p:cNvSpPr txBox="1">
            <a:spLocks/>
          </p:cNvSpPr>
          <p:nvPr/>
        </p:nvSpPr>
        <p:spPr>
          <a:xfrm>
            <a:off x="5240594" y="4969214"/>
            <a:ext cx="57771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teaching </a:t>
            </a:r>
            <a:r>
              <a:rPr lang="en-GB" dirty="0" smtClean="0"/>
              <a:t>assistants </a:t>
            </a:r>
            <a:r>
              <a:rPr lang="en-GB" dirty="0"/>
              <a:t>in your class </a:t>
            </a:r>
            <a:r>
              <a:rPr lang="en-GB" dirty="0" smtClean="0"/>
              <a:t>are Mrs Williams, Mrs Carter and Mrs </a:t>
            </a:r>
            <a:r>
              <a:rPr lang="en-GB" dirty="0" err="1" smtClean="0"/>
              <a:t>Hellson</a:t>
            </a:r>
            <a:endParaRPr lang="en-US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046C2CCC-259C-E440-9EBC-7AB61F9E1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33" y="96025"/>
            <a:ext cx="1808528" cy="1768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854" y="1845014"/>
            <a:ext cx="219075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540" y="1864064"/>
            <a:ext cx="2190750" cy="3105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736" y="1845014"/>
            <a:ext cx="2219325" cy="312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6061" y="1883113"/>
            <a:ext cx="22479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4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EFA9-736B-8043-ABD6-CD968EE0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66688" cy="1325563"/>
          </a:xfrm>
        </p:spPr>
        <p:txBody>
          <a:bodyPr/>
          <a:lstStyle/>
          <a:p>
            <a:r>
              <a:rPr lang="en-GB" dirty="0"/>
              <a:t>School starts at 8:45am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B77C-2BBD-F148-B970-4CC82BA1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9694" cy="435133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is the door you will go into school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There will be an adult from your new year group to help you get to the classroom.  </a:t>
            </a:r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DD81B5D-C149-B341-BAC5-E84A6D490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33" y="236569"/>
            <a:ext cx="1808528" cy="1768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37" y="2004608"/>
            <a:ext cx="5563140" cy="41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8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85D1-173F-CC4B-9E93-5C57CB1C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207809"/>
            <a:ext cx="10515600" cy="1325563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This </a:t>
            </a:r>
            <a:r>
              <a:rPr lang="en-GB" dirty="0" smtClean="0">
                <a:latin typeface="SassoonPrimaryInfant" pitchFamily="2" charset="0"/>
              </a:rPr>
              <a:t>is our beautiful reading area. </a:t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>Do you love our wall of fame?</a:t>
            </a:r>
            <a:r>
              <a:rPr lang="en-GB" dirty="0" smtClean="0">
                <a:latin typeface="SassoonPrimaryInfant" pitchFamily="2" charset="0"/>
              </a:rPr>
              <a:t> </a:t>
            </a:r>
            <a:endParaRPr lang="en-US" dirty="0">
              <a:latin typeface="SassoonPrimaryInfa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726" y="1940027"/>
            <a:ext cx="45815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2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85D1-173F-CC4B-9E93-5C57CB1C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232" y="470566"/>
            <a:ext cx="5887065" cy="1325563"/>
          </a:xfrm>
        </p:spPr>
        <p:txBody>
          <a:bodyPr/>
          <a:lstStyle/>
          <a:p>
            <a:r>
              <a:rPr lang="en-GB" dirty="0"/>
              <a:t>This is your classroom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496AD-14C2-0141-8F38-3FEAB6B13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096" y="1796129"/>
            <a:ext cx="994778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 smtClean="0"/>
              <a:t>will look different once we are all back in September.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971" y="2688406"/>
            <a:ext cx="45434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8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AA10-814F-D047-BC9C-22BF4C7B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Everyday we do…</a:t>
            </a:r>
            <a:br>
              <a:rPr lang="en-GB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2" y="4005010"/>
            <a:ext cx="2661906" cy="2647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479" y="3879806"/>
            <a:ext cx="2661906" cy="27627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746" y="1139559"/>
            <a:ext cx="2583356" cy="26984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3543" y="1118663"/>
            <a:ext cx="2655228" cy="27402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4864" y="1225558"/>
            <a:ext cx="2669954" cy="26542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22" y="1223140"/>
            <a:ext cx="2661906" cy="26566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7936" y="3881623"/>
            <a:ext cx="2823810" cy="28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8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AA10-814F-D047-BC9C-22BF4C7B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12" y="314791"/>
            <a:ext cx="1108181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Here are subjects and activities we will do each week in the first term.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73" y="1465246"/>
            <a:ext cx="2211555" cy="2312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96" y="4198291"/>
            <a:ext cx="2278321" cy="2429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316" y="4220681"/>
            <a:ext cx="2256603" cy="2407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300" y="4100376"/>
            <a:ext cx="2316693" cy="2409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0821" y="1412706"/>
            <a:ext cx="2323431" cy="2462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04" y="1402376"/>
            <a:ext cx="2334078" cy="24380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6368" y="1465246"/>
            <a:ext cx="2399177" cy="23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0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topics when you come back are 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09" y="1594995"/>
            <a:ext cx="1745689" cy="1815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5098" y="1913860"/>
            <a:ext cx="7985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Our history  question for the term is “Pirate or explorer? – Francis Drake and James Cook</a:t>
            </a:r>
            <a:endParaRPr lang="en-GB" dirty="0"/>
          </a:p>
          <a:p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69228" y="4288464"/>
            <a:ext cx="7985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Science and Design Technology</a:t>
            </a:r>
            <a:br>
              <a:rPr lang="en-GB" sz="2400" dirty="0" smtClean="0"/>
            </a:br>
            <a:r>
              <a:rPr lang="en-GB" sz="2400" dirty="0" smtClean="0"/>
              <a:t>In Science we will be looking at animals including humans.</a:t>
            </a:r>
          </a:p>
          <a:p>
            <a:pPr algn="ctr"/>
            <a:r>
              <a:rPr lang="en-GB" sz="2400" dirty="0" smtClean="0"/>
              <a:t>In DT we will be looking at food and nutrition. 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67" y="3820830"/>
            <a:ext cx="2479229" cy="12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7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will go home at 3.10pm from this door.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95" y="2139545"/>
            <a:ext cx="5563140" cy="41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70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179</Words>
  <Application>Microsoft Office PowerPoint</Application>
  <PresentationFormat>Widescreen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SassoonPrimaryInfant</vt:lpstr>
      <vt:lpstr>Office Theme</vt:lpstr>
      <vt:lpstr>Welcome to Year 2 </vt:lpstr>
      <vt:lpstr>Your new teacher is Mrs Tash.</vt:lpstr>
      <vt:lpstr>School starts at 8:45am </vt:lpstr>
      <vt:lpstr>This is our beautiful reading area.  Do you love our wall of fame? </vt:lpstr>
      <vt:lpstr>This is your classroom</vt:lpstr>
      <vt:lpstr>Everyday we do… </vt:lpstr>
      <vt:lpstr>Here are subjects and activities we will do each week in the first term. </vt:lpstr>
      <vt:lpstr>Our topics when you come back are …</vt:lpstr>
      <vt:lpstr>You will go home at 3.10pm from this door.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x</dc:title>
  <dc:creator>Holloway, G</dc:creator>
  <cp:lastModifiedBy>Tash, Rebecca</cp:lastModifiedBy>
  <cp:revision>28</cp:revision>
  <dcterms:created xsi:type="dcterms:W3CDTF">2020-06-16T18:24:06Z</dcterms:created>
  <dcterms:modified xsi:type="dcterms:W3CDTF">2020-07-10T07:44:55Z</dcterms:modified>
</cp:coreProperties>
</file>