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40" y="298824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</a:t>
            </a:r>
            <a:r>
              <a:rPr lang="en-GB" sz="6900" dirty="0" smtClean="0"/>
              <a:t>5VD 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7" y="1850593"/>
            <a:ext cx="4775201" cy="4668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77" y="1631077"/>
            <a:ext cx="3518016" cy="48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34" y="4764585"/>
            <a:ext cx="3918075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Your new teacher </a:t>
            </a:r>
            <a:r>
              <a:rPr lang="en-GB" sz="3600" dirty="0" smtClean="0"/>
              <a:t>is Mr Dawson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5843745" cy="90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b="1" dirty="0"/>
              <a:t>You are in 5</a:t>
            </a:r>
            <a:r>
              <a:rPr lang="en-GB" sz="4200" b="1" dirty="0" smtClean="0"/>
              <a:t>VD </a:t>
            </a:r>
            <a:r>
              <a:rPr lang="en-GB" sz="4200" b="1" dirty="0"/>
              <a:t>in Year </a:t>
            </a:r>
            <a:r>
              <a:rPr lang="en-GB" sz="4200" b="1" dirty="0" smtClean="0"/>
              <a:t>5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5343794" y="5097551"/>
            <a:ext cx="5436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teaching </a:t>
            </a:r>
            <a:r>
              <a:rPr lang="en-GB" dirty="0" smtClean="0"/>
              <a:t>assistants </a:t>
            </a:r>
            <a:r>
              <a:rPr lang="en-GB" dirty="0"/>
              <a:t>in your class </a:t>
            </a:r>
            <a:r>
              <a:rPr lang="en-GB" dirty="0" smtClean="0"/>
              <a:t>are </a:t>
            </a:r>
            <a:r>
              <a:rPr lang="en-GB" dirty="0"/>
              <a:t>Miss </a:t>
            </a:r>
            <a:r>
              <a:rPr lang="en-GB" dirty="0" smtClean="0"/>
              <a:t>Dickinson, Ms </a:t>
            </a:r>
            <a:r>
              <a:rPr lang="en-GB" dirty="0" err="1" smtClean="0"/>
              <a:t>Shotton</a:t>
            </a:r>
            <a:r>
              <a:rPr lang="en-GB" dirty="0" smtClean="0"/>
              <a:t> </a:t>
            </a:r>
            <a:r>
              <a:rPr lang="en-GB" dirty="0" smtClean="0"/>
              <a:t>and Mr Dobson 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5" y="2004608"/>
            <a:ext cx="2759977" cy="2759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66" y="1940264"/>
            <a:ext cx="2419350" cy="302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163" y="1940264"/>
            <a:ext cx="2434144" cy="301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185" y="1940263"/>
            <a:ext cx="2270799" cy="30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286995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360"/>
            <a:ext cx="4119694" cy="55786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800" dirty="0" smtClean="0"/>
              <a:t>This </a:t>
            </a:r>
            <a:r>
              <a:rPr lang="en-GB" sz="3800" dirty="0"/>
              <a:t>is the door you will go into school</a:t>
            </a:r>
            <a:r>
              <a:rPr lang="en-GB" sz="3800" dirty="0" smtClean="0"/>
              <a:t>.</a:t>
            </a:r>
          </a:p>
          <a:p>
            <a:pPr marL="0" indent="0">
              <a:buNone/>
            </a:pPr>
            <a:r>
              <a:rPr lang="en-GB" sz="3800" dirty="0" smtClean="0"/>
              <a:t>There will be an adult from your new year group to help you get to the classroom. 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You will also leave using this door at 3:15pm. 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If there are any changes due to COVID-19 we will inform you before September. </a:t>
            </a:r>
            <a:endParaRPr lang="en-US" sz="38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64" y="2138302"/>
            <a:ext cx="4870468" cy="36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your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96AD-14C2-0141-8F38-3FEAB6B1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class room will look a little different in September as we will be adding more tables and chairs.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9" y="2885703"/>
            <a:ext cx="5004360" cy="3711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00" y="2705408"/>
            <a:ext cx="5208742" cy="38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2" y="109223"/>
            <a:ext cx="9237147" cy="6368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70040"/>
            <a:ext cx="31508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how your week will look in year 5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95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topics when you come back are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9" y="1594995"/>
            <a:ext cx="1745689" cy="181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9" y="3756656"/>
            <a:ext cx="1798765" cy="1767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098" y="1913860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Our history  question for the term is </a:t>
            </a:r>
            <a:r>
              <a:rPr lang="en-GB" sz="2400" b="1" dirty="0"/>
              <a:t>“</a:t>
            </a:r>
            <a:r>
              <a:rPr lang="en-GB" sz="2400" b="1" u="sng" dirty="0"/>
              <a:t>What were the risks to a poor family in Victorian Britain?</a:t>
            </a:r>
            <a:r>
              <a:rPr lang="en-GB" sz="2400" b="1" dirty="0"/>
              <a:t>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59396" y="4288464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Our science will focus on investigating </a:t>
            </a:r>
            <a:r>
              <a:rPr lang="en-GB" sz="2400" b="1" u="sng" dirty="0" smtClean="0"/>
              <a:t>materials and their properties.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47907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Welcome to 5VD </vt:lpstr>
      <vt:lpstr>Your new teacher is Mr Dawson</vt:lpstr>
      <vt:lpstr>School starts at 8:45am </vt:lpstr>
      <vt:lpstr>This is your classroom</vt:lpstr>
      <vt:lpstr>PowerPoint Presentation</vt:lpstr>
      <vt:lpstr>Our topics when you come back are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Dawson, Vinny</cp:lastModifiedBy>
  <cp:revision>28</cp:revision>
  <dcterms:created xsi:type="dcterms:W3CDTF">2020-06-16T18:24:06Z</dcterms:created>
  <dcterms:modified xsi:type="dcterms:W3CDTF">2020-07-09T07:46:47Z</dcterms:modified>
</cp:coreProperties>
</file>