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</p:sldIdLst>
  <p:sldSz cx="12192000" cy="6858000"/>
  <p:notesSz cx="6799263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6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CD69B-0138-4B46-8F14-0EEDC389CEEC}" type="datetimeFigureOut">
              <a:rPr lang="en-GB" smtClean="0"/>
              <a:t>29/07/2025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CAD9C-6F7C-4EA7-86EF-F9A48C7562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7400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CD69B-0138-4B46-8F14-0EEDC389CEEC}" type="datetimeFigureOut">
              <a:rPr lang="en-GB" smtClean="0"/>
              <a:t>29/07/2025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CAD9C-6F7C-4EA7-86EF-F9A48C7562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7887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CD69B-0138-4B46-8F14-0EEDC389CEEC}" type="datetimeFigureOut">
              <a:rPr lang="en-GB" smtClean="0"/>
              <a:t>29/07/2025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CAD9C-6F7C-4EA7-86EF-F9A48C7562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2918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CD69B-0138-4B46-8F14-0EEDC389CEEC}" type="datetimeFigureOut">
              <a:rPr lang="en-GB" smtClean="0"/>
              <a:t>29/07/2025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CAD9C-6F7C-4EA7-86EF-F9A48C7562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5789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CD69B-0138-4B46-8F14-0EEDC389CEEC}" type="datetimeFigureOut">
              <a:rPr lang="en-GB" smtClean="0"/>
              <a:t>29/07/2025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CAD9C-6F7C-4EA7-86EF-F9A48C7562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0300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CD69B-0138-4B46-8F14-0EEDC389CEEC}" type="datetimeFigureOut">
              <a:rPr lang="en-GB" smtClean="0"/>
              <a:t>29/07/2025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CAD9C-6F7C-4EA7-86EF-F9A48C7562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7746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CD69B-0138-4B46-8F14-0EEDC389CEEC}" type="datetimeFigureOut">
              <a:rPr lang="en-GB" smtClean="0"/>
              <a:t>29/07/2025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CAD9C-6F7C-4EA7-86EF-F9A48C7562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414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CD69B-0138-4B46-8F14-0EEDC389CEEC}" type="datetimeFigureOut">
              <a:rPr lang="en-GB" smtClean="0"/>
              <a:t>29/07/2025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CAD9C-6F7C-4EA7-86EF-F9A48C7562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4590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CD69B-0138-4B46-8F14-0EEDC389CEEC}" type="datetimeFigureOut">
              <a:rPr lang="en-GB" smtClean="0"/>
              <a:t>29/07/2025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CAD9C-6F7C-4EA7-86EF-F9A48C7562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4602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CD69B-0138-4B46-8F14-0EEDC389CEEC}" type="datetimeFigureOut">
              <a:rPr lang="en-GB" smtClean="0"/>
              <a:t>29/07/2025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CAD9C-6F7C-4EA7-86EF-F9A48C7562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6632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CD69B-0138-4B46-8F14-0EEDC389CEEC}" type="datetimeFigureOut">
              <a:rPr lang="en-GB" smtClean="0"/>
              <a:t>29/07/2025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CAD9C-6F7C-4EA7-86EF-F9A48C7562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424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4CD69B-0138-4B46-8F14-0EEDC389CEEC}" type="datetimeFigureOut">
              <a:rPr lang="en-GB" smtClean="0"/>
              <a:t>29/07/2025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CCAD9C-6F7C-4EA7-86EF-F9A48C7562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5966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9823" y="2391586"/>
            <a:ext cx="1707028" cy="128636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 rot="1852214">
            <a:off x="3226193" y="1931352"/>
            <a:ext cx="1350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Letter-join Plus 40" panose="02000505000000020003" pitchFamily="50" charset="0"/>
              </a:rPr>
              <a:t>Food groups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90098" y="3550983"/>
            <a:ext cx="13247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Letter-join No-Lead 40" panose="02000503000000020003" pitchFamily="50" charset="0"/>
              </a:rPr>
              <a:t>carbohydrates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148742" y="4133734"/>
            <a:ext cx="7891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Letter-join No-Lead 40" panose="02000503000000020003" pitchFamily="50" charset="0"/>
              </a:rPr>
              <a:t>protein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435783" y="4674432"/>
            <a:ext cx="67031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Letter-join No-Lead 40" panose="02000503000000020003" pitchFamily="50" charset="0"/>
              </a:rPr>
              <a:t>fats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01192" y="5124338"/>
            <a:ext cx="17850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Letter-join No-Lead 40" panose="02000503000000020003" pitchFamily="50" charset="0"/>
              </a:rPr>
              <a:t>Fruit and vegetables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370291" y="5667174"/>
            <a:ext cx="7551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Letter-join No-Lead 40" panose="02000503000000020003" pitchFamily="50" charset="0"/>
              </a:rPr>
              <a:t>dairy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421689" y="6169564"/>
            <a:ext cx="6226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Letter-join No-Lead 40" panose="02000503000000020003" pitchFamily="50" charset="0"/>
              </a:rPr>
              <a:t>fibre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376109" y="6490639"/>
            <a:ext cx="6758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Letter-join No-Lead 40" panose="02000503000000020003" pitchFamily="50" charset="0"/>
              </a:rPr>
              <a:t>water</a:t>
            </a:r>
          </a:p>
        </p:txBody>
      </p:sp>
      <p:cxnSp>
        <p:nvCxnSpPr>
          <p:cNvPr id="37" name="Straight Connector 36"/>
          <p:cNvCxnSpPr/>
          <p:nvPr/>
        </p:nvCxnSpPr>
        <p:spPr>
          <a:xfrm>
            <a:off x="2394455" y="1440303"/>
            <a:ext cx="2394653" cy="143763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2" name="Picture 4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223" y="228982"/>
            <a:ext cx="2543175" cy="1790700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cxnSp>
        <p:nvCxnSpPr>
          <p:cNvPr id="43" name="Straight Connector 42"/>
          <p:cNvCxnSpPr/>
          <p:nvPr/>
        </p:nvCxnSpPr>
        <p:spPr>
          <a:xfrm flipV="1">
            <a:off x="5696221" y="3640879"/>
            <a:ext cx="13972" cy="88023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4123852" y="3688128"/>
            <a:ext cx="18548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Letter-join No-Lead 40" panose="02000503000000020003" pitchFamily="50" charset="0"/>
              </a:rPr>
              <a:t>The Skeletal </a:t>
            </a:r>
          </a:p>
          <a:p>
            <a:pPr algn="ctr"/>
            <a:r>
              <a:rPr lang="en-GB" dirty="0">
                <a:latin typeface="Letter-join No-Lead 40" panose="02000503000000020003" pitchFamily="50" charset="0"/>
              </a:rPr>
              <a:t>System</a:t>
            </a:r>
          </a:p>
        </p:txBody>
      </p:sp>
      <p:pic>
        <p:nvPicPr>
          <p:cNvPr id="48" name="Picture 47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246" y="4513048"/>
            <a:ext cx="2421894" cy="2286647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cxnSp>
        <p:nvCxnSpPr>
          <p:cNvPr id="49" name="Straight Connector 48"/>
          <p:cNvCxnSpPr>
            <a:cxnSpLocks/>
          </p:cNvCxnSpPr>
          <p:nvPr/>
        </p:nvCxnSpPr>
        <p:spPr>
          <a:xfrm>
            <a:off x="6961504" y="5226079"/>
            <a:ext cx="4132026" cy="174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8450582" y="4587596"/>
            <a:ext cx="1716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Letter-join No-Lead 40" panose="02000503000000020003" pitchFamily="50" charset="0"/>
              </a:rPr>
              <a:t>Types of Skeleton</a:t>
            </a:r>
          </a:p>
        </p:txBody>
      </p:sp>
      <p:sp>
        <p:nvSpPr>
          <p:cNvPr id="57" name="Oval 56"/>
          <p:cNvSpPr/>
          <p:nvPr/>
        </p:nvSpPr>
        <p:spPr>
          <a:xfrm>
            <a:off x="7757753" y="5153993"/>
            <a:ext cx="152400" cy="1524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Oval 57"/>
          <p:cNvSpPr/>
          <p:nvPr/>
        </p:nvSpPr>
        <p:spPr>
          <a:xfrm>
            <a:off x="9078223" y="5150384"/>
            <a:ext cx="152400" cy="1524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1" name="TextBox 60"/>
          <p:cNvSpPr txBox="1"/>
          <p:nvPr/>
        </p:nvSpPr>
        <p:spPr>
          <a:xfrm>
            <a:off x="7337715" y="5297892"/>
            <a:ext cx="11501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Letter-join No-Lead 40" panose="02000503000000020003" pitchFamily="50" charset="0"/>
              </a:rPr>
              <a:t>endoskeleton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8693058" y="5308898"/>
            <a:ext cx="11681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Letter-join No-Lead 40" panose="02000503000000020003" pitchFamily="50" charset="0"/>
              </a:rPr>
              <a:t>exoskeleton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10209815" y="5331530"/>
            <a:ext cx="171210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Letter-join Plus 40" panose="02000505000000020003" pitchFamily="50" charset="0"/>
              </a:rPr>
              <a:t>hydrostatic skeleton</a:t>
            </a:r>
          </a:p>
        </p:txBody>
      </p:sp>
      <p:cxnSp>
        <p:nvCxnSpPr>
          <p:cNvPr id="64" name="Straight Connector 63"/>
          <p:cNvCxnSpPr/>
          <p:nvPr/>
        </p:nvCxnSpPr>
        <p:spPr>
          <a:xfrm>
            <a:off x="6292808" y="2896100"/>
            <a:ext cx="4821308" cy="504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6306975" y="2427007"/>
            <a:ext cx="10860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Letter-join No-Lead 40" panose="02000503000000020003" pitchFamily="50" charset="0"/>
              </a:rPr>
              <a:t>Muscles</a:t>
            </a:r>
          </a:p>
        </p:txBody>
      </p:sp>
      <p:sp>
        <p:nvSpPr>
          <p:cNvPr id="70" name="Oval 69"/>
          <p:cNvSpPr/>
          <p:nvPr/>
        </p:nvSpPr>
        <p:spPr>
          <a:xfrm>
            <a:off x="7986751" y="2830234"/>
            <a:ext cx="152400" cy="1524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Oval 70"/>
          <p:cNvSpPr/>
          <p:nvPr/>
        </p:nvSpPr>
        <p:spPr>
          <a:xfrm>
            <a:off x="9550433" y="2816802"/>
            <a:ext cx="152400" cy="1524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Oval 71"/>
          <p:cNvSpPr/>
          <p:nvPr/>
        </p:nvSpPr>
        <p:spPr>
          <a:xfrm>
            <a:off x="10981740" y="2816802"/>
            <a:ext cx="152400" cy="1524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TextBox 72"/>
          <p:cNvSpPr txBox="1"/>
          <p:nvPr/>
        </p:nvSpPr>
        <p:spPr>
          <a:xfrm>
            <a:off x="7668158" y="2993894"/>
            <a:ext cx="8066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Letter-join Plus 40" panose="02000505000000020003" pitchFamily="50" charset="0"/>
              </a:rPr>
              <a:t>skeletal muscles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9244441" y="2948242"/>
            <a:ext cx="8963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Letter-join No-Lead 40" panose="02000503000000020003" pitchFamily="50" charset="0"/>
              </a:rPr>
              <a:t>smooth </a:t>
            </a:r>
          </a:p>
          <a:p>
            <a:r>
              <a:rPr lang="en-GB" sz="1600" dirty="0">
                <a:latin typeface="Letter-join No-Lead 40" panose="02000503000000020003" pitchFamily="50" charset="0"/>
              </a:rPr>
              <a:t>muscles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10662245" y="2939216"/>
            <a:ext cx="7864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Letter-join No-Lead 40" panose="02000503000000020003" pitchFamily="50" charset="0"/>
              </a:rPr>
              <a:t>cardiac </a:t>
            </a:r>
          </a:p>
          <a:p>
            <a:r>
              <a:rPr lang="en-GB" sz="1600" dirty="0">
                <a:latin typeface="Letter-join No-Lead 40" panose="02000503000000020003" pitchFamily="50" charset="0"/>
              </a:rPr>
              <a:t>muscles</a:t>
            </a:r>
          </a:p>
        </p:txBody>
      </p:sp>
      <p:pic>
        <p:nvPicPr>
          <p:cNvPr id="76" name="Picture 75" descr="Screen Clippin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0447" y="3533017"/>
            <a:ext cx="407337" cy="369288"/>
          </a:xfrm>
          <a:prstGeom prst="rect">
            <a:avLst/>
          </a:prstGeom>
        </p:spPr>
      </p:pic>
      <p:cxnSp>
        <p:nvCxnSpPr>
          <p:cNvPr id="81" name="Straight Connector 80"/>
          <p:cNvCxnSpPr/>
          <p:nvPr/>
        </p:nvCxnSpPr>
        <p:spPr>
          <a:xfrm flipH="1">
            <a:off x="5497485" y="360218"/>
            <a:ext cx="43738" cy="214192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 flipH="1">
            <a:off x="5537020" y="360218"/>
            <a:ext cx="5470482" cy="356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7" name="Picture 8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68056" y="738994"/>
            <a:ext cx="501478" cy="737307"/>
          </a:xfrm>
          <a:prstGeom prst="rect">
            <a:avLst/>
          </a:prstGeom>
        </p:spPr>
      </p:pic>
      <p:sp>
        <p:nvSpPr>
          <p:cNvPr id="88" name="TextBox 87"/>
          <p:cNvSpPr txBox="1"/>
          <p:nvPr/>
        </p:nvSpPr>
        <p:spPr>
          <a:xfrm>
            <a:off x="5508161" y="441882"/>
            <a:ext cx="12258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Letter-join No-Lead 40" panose="02000503000000020003" pitchFamily="50" charset="0"/>
              </a:rPr>
              <a:t>Louis Pasteur</a:t>
            </a:r>
          </a:p>
        </p:txBody>
      </p:sp>
      <p:sp>
        <p:nvSpPr>
          <p:cNvPr id="93" name="Oval 92"/>
          <p:cNvSpPr/>
          <p:nvPr/>
        </p:nvSpPr>
        <p:spPr>
          <a:xfrm>
            <a:off x="7156801" y="287578"/>
            <a:ext cx="152400" cy="1524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" name="Oval 93"/>
          <p:cNvSpPr/>
          <p:nvPr/>
        </p:nvSpPr>
        <p:spPr>
          <a:xfrm>
            <a:off x="8335472" y="290844"/>
            <a:ext cx="152400" cy="1524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5" name="Oval 94"/>
          <p:cNvSpPr/>
          <p:nvPr/>
        </p:nvSpPr>
        <p:spPr>
          <a:xfrm>
            <a:off x="9656247" y="287578"/>
            <a:ext cx="152400" cy="1524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Oval 95"/>
          <p:cNvSpPr/>
          <p:nvPr/>
        </p:nvSpPr>
        <p:spPr>
          <a:xfrm>
            <a:off x="10921448" y="273079"/>
            <a:ext cx="152400" cy="1524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TextBox 96"/>
          <p:cNvSpPr txBox="1"/>
          <p:nvPr/>
        </p:nvSpPr>
        <p:spPr>
          <a:xfrm>
            <a:off x="6833519" y="458620"/>
            <a:ext cx="82779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Letter-join No-Lead 40" panose="02000503000000020003" pitchFamily="50" charset="0"/>
              </a:rPr>
              <a:t>bacteria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8110456" y="438049"/>
            <a:ext cx="71734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Letter-join No-Lead 40" panose="02000503000000020003" pitchFamily="50" charset="0"/>
              </a:rPr>
              <a:t>germs</a:t>
            </a:r>
          </a:p>
        </p:txBody>
      </p:sp>
      <p:sp>
        <p:nvSpPr>
          <p:cNvPr id="99" name="TextBox 98"/>
          <p:cNvSpPr txBox="1"/>
          <p:nvPr/>
        </p:nvSpPr>
        <p:spPr>
          <a:xfrm>
            <a:off x="9158455" y="421828"/>
            <a:ext cx="12701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Letter-join No-Lead 40" panose="02000503000000020003" pitchFamily="50" charset="0"/>
              </a:rPr>
              <a:t>pasteurisation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10421692" y="428468"/>
            <a:ext cx="11519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Letter-join No-Lead 40" panose="02000503000000020003" pitchFamily="50" charset="0"/>
              </a:rPr>
              <a:t>vaccinations</a:t>
            </a:r>
          </a:p>
        </p:txBody>
      </p:sp>
      <p:cxnSp>
        <p:nvCxnSpPr>
          <p:cNvPr id="77" name="Straight Connector 76"/>
          <p:cNvCxnSpPr>
            <a:stCxn id="83" idx="7"/>
            <a:endCxn id="4" idx="1"/>
          </p:cNvCxnSpPr>
          <p:nvPr/>
        </p:nvCxnSpPr>
        <p:spPr>
          <a:xfrm flipV="1">
            <a:off x="2525973" y="3034770"/>
            <a:ext cx="2083850" cy="62857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>
            <a:cxnSpLocks/>
          </p:cNvCxnSpPr>
          <p:nvPr/>
        </p:nvCxnSpPr>
        <p:spPr>
          <a:xfrm>
            <a:off x="2493984" y="3715448"/>
            <a:ext cx="0" cy="299786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Oval 82"/>
          <p:cNvSpPr/>
          <p:nvPr/>
        </p:nvSpPr>
        <p:spPr>
          <a:xfrm>
            <a:off x="2395891" y="3641030"/>
            <a:ext cx="152400" cy="1524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Oval 84"/>
          <p:cNvSpPr/>
          <p:nvPr/>
        </p:nvSpPr>
        <p:spPr>
          <a:xfrm>
            <a:off x="2410579" y="4160106"/>
            <a:ext cx="152400" cy="1524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Oval 85"/>
          <p:cNvSpPr/>
          <p:nvPr/>
        </p:nvSpPr>
        <p:spPr>
          <a:xfrm>
            <a:off x="2423890" y="4651856"/>
            <a:ext cx="152400" cy="1524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" name="Oval 100"/>
          <p:cNvSpPr/>
          <p:nvPr/>
        </p:nvSpPr>
        <p:spPr>
          <a:xfrm>
            <a:off x="2423890" y="5226079"/>
            <a:ext cx="152400" cy="1524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2" name="Oval 101"/>
          <p:cNvSpPr/>
          <p:nvPr/>
        </p:nvSpPr>
        <p:spPr>
          <a:xfrm>
            <a:off x="2410579" y="6211052"/>
            <a:ext cx="152400" cy="1524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3" name="Oval 102"/>
          <p:cNvSpPr/>
          <p:nvPr/>
        </p:nvSpPr>
        <p:spPr>
          <a:xfrm>
            <a:off x="2430147" y="5766751"/>
            <a:ext cx="152400" cy="1524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4" name="TextBox 103"/>
          <p:cNvSpPr txBox="1"/>
          <p:nvPr/>
        </p:nvSpPr>
        <p:spPr>
          <a:xfrm rot="20718806">
            <a:off x="2420758" y="3189203"/>
            <a:ext cx="969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Letter-join No-Lead 40" panose="02000503000000020003" pitchFamily="50" charset="0"/>
              </a:rPr>
              <a:t>Nutrition</a:t>
            </a:r>
          </a:p>
        </p:txBody>
      </p:sp>
      <p:sp>
        <p:nvSpPr>
          <p:cNvPr id="106" name="Oval 105"/>
          <p:cNvSpPr/>
          <p:nvPr/>
        </p:nvSpPr>
        <p:spPr>
          <a:xfrm>
            <a:off x="2417784" y="6662631"/>
            <a:ext cx="152400" cy="1524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" name="Picture 10" descr="Human Foot With Dog And Cat Paw Stock Vector - Illustration of logo, foot:  198043406">
            <a:extLst>
              <a:ext uri="{FF2B5EF4-FFF2-40B4-BE49-F238E27FC236}">
                <a16:creationId xmlns:a16="http://schemas.microsoft.com/office/drawing/2014/main" id="{11EEDBF9-BA26-E990-E8E6-D2787BC2722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40" t="12966" r="10085" b="12479"/>
          <a:stretch/>
        </p:blipFill>
        <p:spPr bwMode="auto">
          <a:xfrm>
            <a:off x="5876356" y="2824813"/>
            <a:ext cx="396957" cy="344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946F12CE-C4E8-9D1E-34CD-F0605F36382A}"/>
              </a:ext>
            </a:extLst>
          </p:cNvPr>
          <p:cNvSpPr/>
          <p:nvPr/>
        </p:nvSpPr>
        <p:spPr>
          <a:xfrm>
            <a:off x="5911125" y="263293"/>
            <a:ext cx="152400" cy="1524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9D71A1B-67F9-B147-0A3E-CAE14662161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920334" y="762031"/>
            <a:ext cx="666784" cy="64773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EB44B8-D856-2813-7F7A-9E7B18EBF0E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117835" y="753340"/>
            <a:ext cx="653060" cy="60599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E228D5E-4610-A43C-FF05-9408D9801B3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551463" y="732470"/>
            <a:ext cx="338644" cy="60599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80C0B07-159B-B478-AA04-1DBFF4BE68D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641893" y="724395"/>
            <a:ext cx="666784" cy="64826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0CC5A4C7-4417-BB4C-2156-F5D67BD7272D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156801" y="2183601"/>
            <a:ext cx="647733" cy="673135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B1A211D9-0412-349B-44C6-0D3F01D1C4E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757753" y="3553424"/>
            <a:ext cx="495106" cy="728513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17EA6076-1232-6625-1E77-E5306F1777F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5747809" y="3631382"/>
            <a:ext cx="495106" cy="728513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A54D42CA-87F4-0D52-E3B7-7A395703EAC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9281577" y="3555293"/>
            <a:ext cx="749339" cy="476274"/>
          </a:xfrm>
          <a:prstGeom prst="rect">
            <a:avLst/>
          </a:prstGeom>
        </p:spPr>
      </p:pic>
      <p:sp>
        <p:nvSpPr>
          <p:cNvPr id="38" name="Oval 37">
            <a:extLst>
              <a:ext uri="{FF2B5EF4-FFF2-40B4-BE49-F238E27FC236}">
                <a16:creationId xmlns:a16="http://schemas.microsoft.com/office/drawing/2014/main" id="{1475C7FF-A3E0-E7B2-FCE2-0AE634548D3E}"/>
              </a:ext>
            </a:extLst>
          </p:cNvPr>
          <p:cNvSpPr/>
          <p:nvPr/>
        </p:nvSpPr>
        <p:spPr>
          <a:xfrm>
            <a:off x="10959098" y="5133131"/>
            <a:ext cx="152400" cy="1524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pic>
        <p:nvPicPr>
          <p:cNvPr id="39" name="Picture 38">
            <a:extLst>
              <a:ext uri="{FF2B5EF4-FFF2-40B4-BE49-F238E27FC236}">
                <a16:creationId xmlns:a16="http://schemas.microsoft.com/office/drawing/2014/main" id="{77424271-12E0-D784-A5BA-1791D22096E5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556981" y="5610328"/>
            <a:ext cx="495106" cy="728513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EB4A8190-4C9B-760F-C096-E05864D92936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8789279" y="5731084"/>
            <a:ext cx="730288" cy="571529"/>
          </a:xfrm>
          <a:prstGeom prst="rect">
            <a:avLst/>
          </a:prstGeom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03B7759F-4A3D-69F9-CD7E-E95C1A566441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0603931" y="5716083"/>
            <a:ext cx="635033" cy="673135"/>
          </a:xfrm>
          <a:prstGeom prst="rect">
            <a:avLst/>
          </a:prstGeom>
        </p:spPr>
      </p:pic>
      <p:pic>
        <p:nvPicPr>
          <p:cNvPr id="51" name="Picture 50">
            <a:extLst>
              <a:ext uri="{FF2B5EF4-FFF2-40B4-BE49-F238E27FC236}">
                <a16:creationId xmlns:a16="http://schemas.microsoft.com/office/drawing/2014/main" id="{527BD3CA-5905-F217-4436-1C777BA8C8DF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 rot="20690701">
            <a:off x="3354330" y="2812494"/>
            <a:ext cx="572578" cy="482669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3F7E21F0-12BE-1C0C-4657-3108FD546DF6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1804674" y="3469464"/>
            <a:ext cx="542887" cy="462127"/>
          </a:xfrm>
          <a:prstGeom prst="rect">
            <a:avLst/>
          </a:prstGeom>
        </p:spPr>
      </p:pic>
      <p:pic>
        <p:nvPicPr>
          <p:cNvPr id="67" name="Picture 66">
            <a:extLst>
              <a:ext uri="{FF2B5EF4-FFF2-40B4-BE49-F238E27FC236}">
                <a16:creationId xmlns:a16="http://schemas.microsoft.com/office/drawing/2014/main" id="{07C175FA-7260-F219-BABE-BADDDEC5DDAA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1907937" y="4050921"/>
            <a:ext cx="462127" cy="462127"/>
          </a:xfrm>
          <a:prstGeom prst="rect">
            <a:avLst/>
          </a:prstGeom>
        </p:spPr>
      </p:pic>
      <p:pic>
        <p:nvPicPr>
          <p:cNvPr id="69" name="Picture 68">
            <a:extLst>
              <a:ext uri="{FF2B5EF4-FFF2-40B4-BE49-F238E27FC236}">
                <a16:creationId xmlns:a16="http://schemas.microsoft.com/office/drawing/2014/main" id="{0F9DF49B-E600-CB7E-C614-B1693BE73BFB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1918220" y="4568714"/>
            <a:ext cx="441560" cy="424897"/>
          </a:xfrm>
          <a:prstGeom prst="rect">
            <a:avLst/>
          </a:prstGeom>
        </p:spPr>
      </p:pic>
      <p:pic>
        <p:nvPicPr>
          <p:cNvPr id="108" name="Picture 107">
            <a:extLst>
              <a:ext uri="{FF2B5EF4-FFF2-40B4-BE49-F238E27FC236}">
                <a16:creationId xmlns:a16="http://schemas.microsoft.com/office/drawing/2014/main" id="{57824465-591F-78EF-6791-856D141986C0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1899219" y="5117719"/>
            <a:ext cx="418319" cy="410351"/>
          </a:xfrm>
          <a:prstGeom prst="rect">
            <a:avLst/>
          </a:prstGeom>
        </p:spPr>
      </p:pic>
      <p:pic>
        <p:nvPicPr>
          <p:cNvPr id="110" name="Picture 109">
            <a:extLst>
              <a:ext uri="{FF2B5EF4-FFF2-40B4-BE49-F238E27FC236}">
                <a16:creationId xmlns:a16="http://schemas.microsoft.com/office/drawing/2014/main" id="{FC12BB24-1FAD-77DA-8EB7-499533B0EDD1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1967655" y="5595154"/>
            <a:ext cx="442445" cy="442445"/>
          </a:xfrm>
          <a:prstGeom prst="rect">
            <a:avLst/>
          </a:prstGeom>
        </p:spPr>
      </p:pic>
      <p:pic>
        <p:nvPicPr>
          <p:cNvPr id="113" name="Picture 112">
            <a:extLst>
              <a:ext uri="{FF2B5EF4-FFF2-40B4-BE49-F238E27FC236}">
                <a16:creationId xmlns:a16="http://schemas.microsoft.com/office/drawing/2014/main" id="{5F659691-6D75-7FDE-F145-C261E8CF9E5A}"/>
              </a:ext>
            </a:extLst>
          </p:cNvPr>
          <p:cNvPicPr>
            <a:picLocks noChangeAspect="1"/>
          </p:cNvPicPr>
          <p:nvPr/>
        </p:nvPicPr>
        <p:blipFill>
          <a:blip r:embed="rId23"/>
          <a:stretch>
            <a:fillRect/>
          </a:stretch>
        </p:blipFill>
        <p:spPr>
          <a:xfrm>
            <a:off x="1994004" y="6081883"/>
            <a:ext cx="357840" cy="466133"/>
          </a:xfrm>
          <a:prstGeom prst="rect">
            <a:avLst/>
          </a:prstGeom>
        </p:spPr>
      </p:pic>
      <p:pic>
        <p:nvPicPr>
          <p:cNvPr id="115" name="Picture 114">
            <a:extLst>
              <a:ext uri="{FF2B5EF4-FFF2-40B4-BE49-F238E27FC236}">
                <a16:creationId xmlns:a16="http://schemas.microsoft.com/office/drawing/2014/main" id="{40BD9B41-316A-3654-2FB0-B727E25169ED}"/>
              </a:ext>
            </a:extLst>
          </p:cNvPr>
          <p:cNvPicPr>
            <a:picLocks noChangeAspect="1"/>
          </p:cNvPicPr>
          <p:nvPr/>
        </p:nvPicPr>
        <p:blipFill>
          <a:blip r:embed="rId24"/>
          <a:stretch>
            <a:fillRect/>
          </a:stretch>
        </p:blipFill>
        <p:spPr>
          <a:xfrm>
            <a:off x="2060594" y="6466064"/>
            <a:ext cx="272396" cy="365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0937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  <p:bldP spid="58" grpId="0" animBg="1"/>
      <p:bldP spid="70" grpId="0" animBg="1"/>
      <p:bldP spid="71" grpId="0" animBg="1"/>
      <p:bldP spid="72" grpId="0" animBg="1"/>
      <p:bldP spid="93" grpId="0" animBg="1"/>
      <p:bldP spid="94" grpId="0" animBg="1"/>
      <p:bldP spid="95" grpId="0" animBg="1"/>
      <p:bldP spid="96" grpId="0" animBg="1"/>
      <p:bldP spid="83" grpId="0" animBg="1"/>
      <p:bldP spid="85" grpId="0" animBg="1"/>
      <p:bldP spid="86" grpId="0" animBg="1"/>
      <p:bldP spid="101" grpId="0" animBg="1"/>
      <p:bldP spid="102" grpId="0" animBg="1"/>
      <p:bldP spid="103" grpId="0" animBg="1"/>
      <p:bldP spid="106" grpId="0" animBg="1"/>
      <p:bldP spid="2" grpId="0" animBg="1"/>
      <p:bldP spid="3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B62E9770AA2B4CB9D24B4779026AFD" ma:contentTypeVersion="16" ma:contentTypeDescription="Create a new document." ma:contentTypeScope="" ma:versionID="895aa5443687bdbce8675de2d814396e">
  <xsd:schema xmlns:xsd="http://www.w3.org/2001/XMLSchema" xmlns:xs="http://www.w3.org/2001/XMLSchema" xmlns:p="http://schemas.microsoft.com/office/2006/metadata/properties" xmlns:ns2="8b373f33-a440-4ef8-82f6-332943134ace" xmlns:ns3="6a051225-211a-4978-8e1f-418ef71e904e" targetNamespace="http://schemas.microsoft.com/office/2006/metadata/properties" ma:root="true" ma:fieldsID="4cd599f7fc65ae32a80261c0ad6770ff" ns2:_="" ns3:_="">
    <xsd:import namespace="8b373f33-a440-4ef8-82f6-332943134ace"/>
    <xsd:import namespace="6a051225-211a-4978-8e1f-418ef71e904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373f33-a440-4ef8-82f6-332943134ac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3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6ee90a1c-6484-4b97-8607-00254b61cbd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051225-211a-4978-8e1f-418ef71e904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3a8e3918-8589-4699-a0be-3034bfa6572a}" ma:internalName="TaxCatchAll" ma:showField="CatchAllData" ma:web="6a051225-211a-4978-8e1f-418ef71e904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a051225-211a-4978-8e1f-418ef71e904e" xsi:nil="true"/>
    <lcf76f155ced4ddcb4097134ff3c332f xmlns="8b373f33-a440-4ef8-82f6-332943134ac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6402C5E-97B4-4661-ABE4-C1F94D0FE9DB}"/>
</file>

<file path=customXml/itemProps2.xml><?xml version="1.0" encoding="utf-8"?>
<ds:datastoreItem xmlns:ds="http://schemas.openxmlformats.org/officeDocument/2006/customXml" ds:itemID="{DB45600C-5731-467D-9CC2-1617678BEFA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43664E5-9928-4256-A085-1ECDB509C75D}">
  <ds:schemaRefs>
    <ds:schemaRef ds:uri="http://purl.org/dc/elements/1.1/"/>
    <ds:schemaRef ds:uri="6a051225-211a-4978-8e1f-418ef71e904e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http://purl.org/dc/dcmitype/"/>
    <ds:schemaRef ds:uri="http://purl.org/dc/terms/"/>
    <ds:schemaRef ds:uri="http://schemas.openxmlformats.org/package/2006/metadata/core-properties"/>
    <ds:schemaRef ds:uri="8b373f33-a440-4ef8-82f6-332943134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35</Words>
  <Application>Microsoft Office PowerPoint</Application>
  <PresentationFormat>Widescreen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Letter-join No-Lead 40</vt:lpstr>
      <vt:lpstr>Letter-join Plus 40</vt:lpstr>
      <vt:lpstr>Office Theme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Pavey, Nicola</dc:creator>
  <cp:lastModifiedBy>Pavey, N</cp:lastModifiedBy>
  <cp:revision>40</cp:revision>
  <cp:lastPrinted>2020-02-18T12:35:44Z</cp:lastPrinted>
  <dcterms:created xsi:type="dcterms:W3CDTF">2020-02-14T14:33:22Z</dcterms:created>
  <dcterms:modified xsi:type="dcterms:W3CDTF">2025-07-29T07:53:08Z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0x01010036B62E9770AA2B4CB9D24B4779026AFD</vt:lpwstr>
  </property>
  <property fmtid="{D5CDD505-2E9C-101B-9397-08002B2CF9AE}" pid="3" name="Order">
    <vt:r8>7831300</vt:r8>
  </property>
  <property fmtid="{D5CDD505-2E9C-101B-9397-08002B2CF9AE}" pid="4" name="MediaServiceImageTags">
    <vt:lpwstr/>
  </property>
</Properties>
</file>