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10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64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3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64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04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05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81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02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1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00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7789A-1A79-483C-9734-DDFD4FD10511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8E06D-9FB2-4AE9-922F-EA4F3C079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39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jpe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Buddhism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What is Buddhism?</a:t>
            </a:r>
          </a:p>
          <a:p>
            <a:r>
              <a:rPr lang="en-GB" dirty="0"/>
              <a:t>What are the core Buddhist beliefs?</a:t>
            </a:r>
          </a:p>
        </p:txBody>
      </p:sp>
      <p:pic>
        <p:nvPicPr>
          <p:cNvPr id="1026" name="Picture 2" descr="Buddhist monk and buddhism symbols | Pre-Designed Vector Graphics ~  Creative Mark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790" y="256127"/>
            <a:ext cx="9761508" cy="650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32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2971" y="2132303"/>
            <a:ext cx="2407140" cy="240714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6002872" y="1346662"/>
            <a:ext cx="0" cy="13632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320632" y="1346662"/>
            <a:ext cx="529966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383280" y="3335873"/>
            <a:ext cx="1924094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65614" y="3391593"/>
            <a:ext cx="1185040" cy="8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620298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002872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317861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207936" y="3197342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Speech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0874" y="2280216"/>
            <a:ext cx="1188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thoughtfulness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76748" y="1819794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Viewpoint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7048" y="4177233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76748" y="4568747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Livelihood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03074" y="4161680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Effort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01804" y="3089991"/>
            <a:ext cx="9391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Mindfulness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04627" y="3867617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Buddhism</a:t>
            </a:r>
          </a:p>
        </p:txBody>
      </p:sp>
      <p:sp>
        <p:nvSpPr>
          <p:cNvPr id="28" name="Oval 27"/>
          <p:cNvSpPr/>
          <p:nvPr/>
        </p:nvSpPr>
        <p:spPr>
          <a:xfrm>
            <a:off x="5307374" y="2709949"/>
            <a:ext cx="1158240" cy="11804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Buddha Icons - Free Download, PNG and SV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0" t="6522" r="15317" b="13375"/>
          <a:stretch/>
        </p:blipFill>
        <p:spPr bwMode="auto">
          <a:xfrm>
            <a:off x="5569593" y="2888886"/>
            <a:ext cx="644192" cy="79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223400" y="2314913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Meditation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963487" y="192501"/>
            <a:ext cx="839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Gautama</a:t>
            </a:r>
          </a:p>
          <a:p>
            <a:r>
              <a:rPr lang="en-GB" sz="1100" dirty="0"/>
              <a:t>483BC</a:t>
            </a:r>
          </a:p>
          <a:p>
            <a:r>
              <a:rPr lang="en-GB" sz="1100" dirty="0"/>
              <a:t>Founder of Buddhism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02324" y="192501"/>
            <a:ext cx="1006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Gautama</a:t>
            </a:r>
          </a:p>
          <a:p>
            <a:r>
              <a:rPr lang="en-GB" sz="1100" dirty="0"/>
              <a:t>Teachings -  foundations Buddhism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30401" y="169363"/>
            <a:ext cx="1312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3</a:t>
            </a:r>
            <a:r>
              <a:rPr lang="en-GB" sz="1100" baseline="30000" dirty="0"/>
              <a:t>rd</a:t>
            </a:r>
            <a:r>
              <a:rPr lang="en-GB" sz="1100" dirty="0"/>
              <a:t> Century BC</a:t>
            </a:r>
          </a:p>
          <a:p>
            <a:r>
              <a:rPr lang="en-GB" sz="1100" dirty="0" err="1"/>
              <a:t>Ashoka</a:t>
            </a:r>
            <a:r>
              <a:rPr lang="en-GB" sz="1100" dirty="0"/>
              <a:t> the Great</a:t>
            </a:r>
          </a:p>
          <a:p>
            <a:r>
              <a:rPr lang="en-GB" sz="1100" dirty="0" err="1"/>
              <a:t>Buddism</a:t>
            </a:r>
            <a:r>
              <a:rPr lang="en-GB" sz="1100" dirty="0"/>
              <a:t> a State Religion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21919" y="3169347"/>
            <a:ext cx="11145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Eightfold Path</a:t>
            </a:r>
          </a:p>
        </p:txBody>
      </p:sp>
      <p:sp>
        <p:nvSpPr>
          <p:cNvPr id="37" name="TextBox 36"/>
          <p:cNvSpPr txBox="1"/>
          <p:nvPr/>
        </p:nvSpPr>
        <p:spPr>
          <a:xfrm rot="16200000">
            <a:off x="5375495" y="1796235"/>
            <a:ext cx="839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Origins of Buddhism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4899" y="3074263"/>
            <a:ext cx="1182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The Circle of Life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62572" y="5147333"/>
            <a:ext cx="1182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Dalai Lama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826327" y="5444836"/>
            <a:ext cx="6236658" cy="110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426037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317618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826327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795287" y="5444835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9049789" y="5444835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312091" y="5965766"/>
            <a:ext cx="1071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Leading monk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925534" y="5842655"/>
            <a:ext cx="100391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Reincarnation of previous Dalai Lama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75494" y="5842655"/>
            <a:ext cx="839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Present:</a:t>
            </a:r>
          </a:p>
          <a:p>
            <a:r>
              <a:rPr lang="en-GB" sz="1100" dirty="0" err="1"/>
              <a:t>Lhamo</a:t>
            </a:r>
            <a:r>
              <a:rPr lang="en-GB" sz="1100" dirty="0"/>
              <a:t> </a:t>
            </a:r>
            <a:r>
              <a:rPr lang="en-GB" sz="1100" dirty="0" err="1"/>
              <a:t>Thondup</a:t>
            </a:r>
            <a:r>
              <a:rPr lang="en-GB" sz="1100" dirty="0"/>
              <a:t> (1935 -)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006244" y="5843686"/>
            <a:ext cx="982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Next in line born at exactly same time of death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645119" y="5851903"/>
            <a:ext cx="839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Tulku</a:t>
            </a:r>
            <a:r>
              <a:rPr lang="en-GB" sz="1100" dirty="0"/>
              <a:t>: Someone continually reborn</a:t>
            </a:r>
          </a:p>
        </p:txBody>
      </p:sp>
      <p:pic>
        <p:nvPicPr>
          <p:cNvPr id="1030" name="Picture 6" descr="Arrow, cycle, line, refresh, rotate icon - Free downlo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41" y="1936467"/>
            <a:ext cx="3044969" cy="304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1197515" y="3467319"/>
            <a:ext cx="556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Karma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24863" y="4024692"/>
            <a:ext cx="16235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Good lives = good karma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5267" y="2927023"/>
            <a:ext cx="20559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Good karma = rebirth easier life</a:t>
            </a:r>
          </a:p>
        </p:txBody>
      </p:sp>
      <p:pic>
        <p:nvPicPr>
          <p:cNvPr id="1034" name="Picture 10" descr="Meditation - icon by Adiom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546" y="2547832"/>
            <a:ext cx="323292" cy="32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AutoShape 12" descr="Mindfulness - Free nature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4" name="Picture 10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1930" y="3317027"/>
            <a:ext cx="376886" cy="357198"/>
          </a:xfrm>
          <a:prstGeom prst="rect">
            <a:avLst/>
          </a:prstGeom>
        </p:spPr>
      </p:pic>
      <p:pic>
        <p:nvPicPr>
          <p:cNvPr id="1044" name="Picture 20" descr="effort-icon-blue300x300 | Dynamic Transitions University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462" y="4383167"/>
            <a:ext cx="332509" cy="33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Livelihood Icons - Download Free Vector Icons | Noun Projec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4499" y="4749035"/>
            <a:ext cx="507076" cy="507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Action Icons - Download Free Vector Icons | Noun Projec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5053" y="4359399"/>
            <a:ext cx="461886" cy="461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Speak Icon Talk Or Talking Person Sign Speech Icon For Interview Interact  And Talks Controls Man With Open Mouth Stock Vector Stock Illustration -  Download Image Now - iStock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5" t="18161" r="11222" b="19080"/>
          <a:stretch/>
        </p:blipFill>
        <p:spPr bwMode="auto">
          <a:xfrm>
            <a:off x="11375038" y="3458952"/>
            <a:ext cx="402469" cy="332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Thinking Bubble Icon #76146 - Free Icons Library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886" y="2503010"/>
            <a:ext cx="335192" cy="335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Eye, nature, view, viewpoint icon - Download on Iconfinder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6" t="26813" r="10293" b="27165"/>
          <a:stretch/>
        </p:blipFill>
        <p:spPr bwMode="auto">
          <a:xfrm flipH="1">
            <a:off x="9646765" y="1642868"/>
            <a:ext cx="414810" cy="24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onfirm someone's death using MyWishe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25" y="443855"/>
            <a:ext cx="303808" cy="313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book Icon&quot; photos, royalty-free images, graphics, vectors &amp; videos | Adobe  Stock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52" t="31040" r="26393" b="26051"/>
          <a:stretch/>
        </p:blipFill>
        <p:spPr bwMode="auto">
          <a:xfrm>
            <a:off x="5228376" y="409949"/>
            <a:ext cx="381805" cy="297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Buddhism - Free signs icon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345" y="370774"/>
            <a:ext cx="347056" cy="34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Karma - Free icons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15" y="3317027"/>
            <a:ext cx="576090" cy="57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lhamo thondup | BOOK OF DAYS TALES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799" y="4128177"/>
            <a:ext cx="845019" cy="99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59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41" grpId="0"/>
      <p:bldP spid="54" grpId="0"/>
      <p:bldP spid="55" grpId="0"/>
      <p:bldP spid="56" grpId="0"/>
      <p:bldP spid="57" grpId="0"/>
      <p:bldP spid="58" grpId="0"/>
      <p:bldP spid="61" grpId="0"/>
      <p:bldP spid="62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2971" y="2132303"/>
            <a:ext cx="2407140" cy="240714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6002872" y="1346662"/>
            <a:ext cx="0" cy="13632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320632" y="1346662"/>
            <a:ext cx="529966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383280" y="3335873"/>
            <a:ext cx="1924094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65614" y="3391593"/>
            <a:ext cx="1185040" cy="8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620298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002872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317861" y="9698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04627" y="3867617"/>
            <a:ext cx="839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Buddhism</a:t>
            </a:r>
          </a:p>
        </p:txBody>
      </p:sp>
      <p:sp>
        <p:nvSpPr>
          <p:cNvPr id="28" name="Oval 27"/>
          <p:cNvSpPr/>
          <p:nvPr/>
        </p:nvSpPr>
        <p:spPr>
          <a:xfrm>
            <a:off x="5307374" y="2709949"/>
            <a:ext cx="1158240" cy="11804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Buddha Icons - Free Download, PNG and SV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0" t="6522" r="15317" b="13375"/>
          <a:stretch/>
        </p:blipFill>
        <p:spPr bwMode="auto">
          <a:xfrm>
            <a:off x="5569593" y="2888886"/>
            <a:ext cx="644192" cy="79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5462572" y="5147333"/>
            <a:ext cx="1182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Dalai Lama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826327" y="5444836"/>
            <a:ext cx="6236658" cy="110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426037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317618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826327" y="5455919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795287" y="5444835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9049789" y="5444835"/>
            <a:ext cx="0" cy="37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Arrow, cycle, line, refresh, rotate icon - Free downlo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41" y="1936467"/>
            <a:ext cx="3044969" cy="304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AutoShape 12" descr="Mindfulness - Free nature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64" name="Picture 40" descr="lhamo thondup | BOOK OF DAYS TALE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799" y="4128177"/>
            <a:ext cx="845019" cy="99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34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4" ma:contentTypeDescription="Create a new document." ma:contentTypeScope="" ma:versionID="3ad53a5ead3f9db0904571b272c86c5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6558724928b5459cd39869abaee4648c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08264F-21AF-4589-A8F2-9176296E670C}">
  <ds:schemaRefs>
    <ds:schemaRef ds:uri="6a051225-211a-4978-8e1f-418ef71e904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8b373f33-a440-4ef8-82f6-332943134ace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59EA3B3-FEC8-447F-AA48-46A09659DC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27B743-B769-415F-8426-04F7E5EA68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96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Buddhism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Buddhism</dc:title>
  <dc:creator>Galt, John</dc:creator>
  <cp:lastModifiedBy>Dawson, V</cp:lastModifiedBy>
  <cp:revision>13</cp:revision>
  <dcterms:created xsi:type="dcterms:W3CDTF">2020-11-23T16:23:01Z</dcterms:created>
  <dcterms:modified xsi:type="dcterms:W3CDTF">2023-10-23T09:23:57Z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36522100</vt:r8>
  </property>
</Properties>
</file>