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28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0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CBC8-AF3F-481A-BC85-ABC941123F26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95224-6D3A-43A6-B098-0EF29A000D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87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CBC8-AF3F-481A-BC85-ABC941123F26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95224-6D3A-43A6-B098-0EF29A000D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171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CBC8-AF3F-481A-BC85-ABC941123F26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95224-6D3A-43A6-B098-0EF29A000D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385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CBC8-AF3F-481A-BC85-ABC941123F26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95224-6D3A-43A6-B098-0EF29A000D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83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CBC8-AF3F-481A-BC85-ABC941123F26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95224-6D3A-43A6-B098-0EF29A000D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644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CBC8-AF3F-481A-BC85-ABC941123F26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95224-6D3A-43A6-B098-0EF29A000D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607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CBC8-AF3F-481A-BC85-ABC941123F26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95224-6D3A-43A6-B098-0EF29A000D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561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CBC8-AF3F-481A-BC85-ABC941123F26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95224-6D3A-43A6-B098-0EF29A000D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675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CBC8-AF3F-481A-BC85-ABC941123F26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95224-6D3A-43A6-B098-0EF29A000D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9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CBC8-AF3F-481A-BC85-ABC941123F26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95224-6D3A-43A6-B098-0EF29A000D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414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CBC8-AF3F-481A-BC85-ABC941123F26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95224-6D3A-43A6-B098-0EF29A000D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616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4CBC8-AF3F-481A-BC85-ABC941123F26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95224-6D3A-43A6-B098-0EF29A000D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706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Picture 82"/>
          <p:cNvPicPr>
            <a:picLocks noChangeAspect="1"/>
          </p:cNvPicPr>
          <p:nvPr/>
        </p:nvPicPr>
        <p:blipFill rotWithShape="1">
          <a:blip r:embed="rId2"/>
          <a:srcRect l="1749" t="2707" r="5097" b="5670"/>
          <a:stretch/>
        </p:blipFill>
        <p:spPr>
          <a:xfrm>
            <a:off x="4464040" y="654802"/>
            <a:ext cx="7539444" cy="539755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4873" y="11711245"/>
            <a:ext cx="121090" cy="121090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7595001" y="924930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 smtClean="0">
              <a:latin typeface="SassoonPrimaryInfant" pitchFamily="2" charset="0"/>
            </a:endParaRPr>
          </a:p>
          <a:p>
            <a:endParaRPr lang="en-GB" dirty="0">
              <a:latin typeface="SassoonPrimaryInfant" pitchFamily="2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454641" y="5825329"/>
            <a:ext cx="164181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b="1" dirty="0" smtClean="0">
                <a:latin typeface="SassoonPrimaryInfant" pitchFamily="2" charset="0"/>
              </a:rPr>
              <a:t>Cairo is the capital city of Egypt </a:t>
            </a:r>
            <a:endParaRPr lang="en-GB" sz="1400" b="1" dirty="0">
              <a:latin typeface="SassoonPrimaryInfant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65870" y="278496"/>
            <a:ext cx="76686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 smtClean="0">
                <a:latin typeface="Sassoon Primary"/>
                <a:ea typeface="Calibri" panose="020F0502020204030204" pitchFamily="34" charset="0"/>
              </a:rPr>
              <a:t>Y2 – </a:t>
            </a:r>
            <a:r>
              <a:rPr lang="en-GB" sz="2000" u="sng" dirty="0" smtClean="0">
                <a:latin typeface="SassoonPrimaryInfant" pitchFamily="2" charset="0"/>
              </a:rPr>
              <a:t>How is Teesside different to Cairo?</a:t>
            </a:r>
            <a:endParaRPr lang="en-GB" sz="2000" dirty="0">
              <a:latin typeface="SassoonPrimaryInfant" pitchFamily="2" charset="0"/>
            </a:endParaRPr>
          </a:p>
        </p:txBody>
      </p:sp>
      <p:pic>
        <p:nvPicPr>
          <p:cNvPr id="1026" name="Picture 2" descr="Image result for hindus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3796" y="6910298"/>
            <a:ext cx="91690" cy="91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" name="Rectangle 80"/>
          <p:cNvSpPr/>
          <p:nvPr/>
        </p:nvSpPr>
        <p:spPr>
          <a:xfrm>
            <a:off x="-94850" y="4542743"/>
            <a:ext cx="181561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1400" dirty="0" smtClean="0">
              <a:latin typeface="SassoonPrimaryInfant" pitchFamily="2" charset="0"/>
              <a:ea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62823" y="1049720"/>
            <a:ext cx="13267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200" dirty="0" smtClean="0">
              <a:latin typeface="Sassoon Infant Std" panose="020B0503020103030203" pitchFamily="34" charset="0"/>
            </a:endParaRPr>
          </a:p>
          <a:p>
            <a:endParaRPr lang="en-GB" sz="1200" dirty="0" smtClean="0">
              <a:latin typeface="Sassoon Infant Std" panose="020B0503020103030203" pitchFamily="34" charset="0"/>
            </a:endParaRPr>
          </a:p>
          <a:p>
            <a:endParaRPr lang="en-GB" sz="1200" dirty="0">
              <a:latin typeface="Sassoon Infant Std" panose="020B0503020103030203" pitchFamily="34" charset="0"/>
            </a:endParaRPr>
          </a:p>
          <a:p>
            <a:endParaRPr lang="en-GB" sz="1200" dirty="0" smtClean="0">
              <a:latin typeface="Sassoon Infant Std" panose="020B0503020103030203" pitchFamily="34" charset="0"/>
            </a:endParaRPr>
          </a:p>
          <a:p>
            <a:endParaRPr lang="en-GB" sz="1200" dirty="0">
              <a:latin typeface="Sassoon Infant Std" panose="020B0503020103030203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03753" y="5871495"/>
            <a:ext cx="171624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b="1" dirty="0" smtClean="0">
                <a:latin typeface="SassoonPrimaryInfant" pitchFamily="2" charset="0"/>
              </a:rPr>
              <a:t>Egypt is a country</a:t>
            </a:r>
          </a:p>
          <a:p>
            <a:pPr algn="ctr"/>
            <a:r>
              <a:rPr lang="en-GB" sz="1400" b="1" dirty="0">
                <a:latin typeface="SassoonPrimaryInfant" pitchFamily="2" charset="0"/>
              </a:rPr>
              <a:t>i</a:t>
            </a:r>
            <a:r>
              <a:rPr lang="en-GB" sz="1400" b="1" dirty="0" smtClean="0">
                <a:latin typeface="SassoonPrimaryInfant" pitchFamily="2" charset="0"/>
              </a:rPr>
              <a:t>n the continent of Africa. </a:t>
            </a:r>
            <a:endParaRPr lang="en-GB" sz="1400" b="1" dirty="0">
              <a:latin typeface="SassoonPrimaryInfant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05531" y="5902747"/>
            <a:ext cx="180043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b="1" dirty="0" smtClean="0">
                <a:latin typeface="SassoonPrimaryType" pitchFamily="2" charset="0"/>
              </a:rPr>
              <a:t>The River Nile is the longest river in the world.</a:t>
            </a:r>
            <a:endParaRPr lang="en-GB" sz="1400" b="1" dirty="0">
              <a:latin typeface="SassoonPrimaryType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65870" y="3244334"/>
            <a:ext cx="1847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GB" sz="1400" dirty="0"/>
          </a:p>
        </p:txBody>
      </p:sp>
      <p:sp>
        <p:nvSpPr>
          <p:cNvPr id="8" name="AutoShape 2" descr="Image result for united kingd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0" name="Picture 6" descr="Image result for united kingdom four countries black and white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598" b="2534"/>
          <a:stretch/>
        </p:blipFill>
        <p:spPr bwMode="auto">
          <a:xfrm>
            <a:off x="862901" y="652016"/>
            <a:ext cx="1575584" cy="1867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38585" y="394114"/>
            <a:ext cx="16229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latin typeface="SassoonPrimaryType" pitchFamily="2" charset="0"/>
              </a:rPr>
              <a:t>United Kingdom</a:t>
            </a:r>
            <a:endParaRPr lang="en-GB" sz="1400" b="1" dirty="0">
              <a:latin typeface="SassoonPrimaryType" pitchFamily="2" charset="0"/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 flipV="1">
            <a:off x="2443541" y="1714742"/>
            <a:ext cx="522514" cy="2396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1951857" y="849195"/>
            <a:ext cx="357029" cy="24614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 flipV="1">
            <a:off x="810928" y="1332989"/>
            <a:ext cx="530172" cy="26183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H="1">
            <a:off x="1120021" y="2151361"/>
            <a:ext cx="605717" cy="3546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2270034" y="512087"/>
            <a:ext cx="1187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latin typeface="SassoonPrimaryType" pitchFamily="2" charset="0"/>
              </a:rPr>
              <a:t>Scotland</a:t>
            </a:r>
          </a:p>
          <a:p>
            <a:r>
              <a:rPr lang="en-GB" sz="1400" dirty="0" smtClean="0">
                <a:latin typeface="SassoonPrimaryType" pitchFamily="2" charset="0"/>
              </a:rPr>
              <a:t>Edinburgh</a:t>
            </a:r>
            <a:endParaRPr lang="en-GB" sz="1400" dirty="0">
              <a:latin typeface="SassoonPrimaryType" pitchFamily="2" charset="0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2950579" y="1524741"/>
            <a:ext cx="8418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b="1" dirty="0" smtClean="0">
                <a:latin typeface="SassoonPrimaryType" pitchFamily="2" charset="0"/>
              </a:rPr>
              <a:t>England</a:t>
            </a:r>
          </a:p>
          <a:p>
            <a:r>
              <a:rPr lang="en-GB" sz="1400" dirty="0" smtClean="0">
                <a:latin typeface="SassoonPrimaryType" pitchFamily="2" charset="0"/>
              </a:rPr>
              <a:t>London</a:t>
            </a:r>
            <a:endParaRPr lang="en-GB" sz="1400" dirty="0">
              <a:latin typeface="SassoonPrimaryType" pitchFamily="2" charset="0"/>
            </a:endParaRPr>
          </a:p>
        </p:txBody>
      </p:sp>
      <p:sp>
        <p:nvSpPr>
          <p:cNvPr id="1024" name="Rectangle 1023"/>
          <p:cNvSpPr/>
          <p:nvPr/>
        </p:nvSpPr>
        <p:spPr>
          <a:xfrm>
            <a:off x="600558" y="2449609"/>
            <a:ext cx="6819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b="1" dirty="0" smtClean="0">
                <a:latin typeface="SassoonPrimaryType" pitchFamily="2" charset="0"/>
              </a:rPr>
              <a:t>Wales</a:t>
            </a:r>
          </a:p>
          <a:p>
            <a:r>
              <a:rPr lang="en-GB" sz="1400" dirty="0" smtClean="0">
                <a:latin typeface="SassoonPrimaryType" pitchFamily="2" charset="0"/>
              </a:rPr>
              <a:t>Cardiff</a:t>
            </a:r>
            <a:endParaRPr lang="en-GB" sz="1400" dirty="0">
              <a:latin typeface="SassoonPrimaryType" pitchFamily="2" charset="0"/>
            </a:endParaRPr>
          </a:p>
        </p:txBody>
      </p:sp>
      <p:sp>
        <p:nvSpPr>
          <p:cNvPr id="1025" name="Rectangle 1024"/>
          <p:cNvSpPr/>
          <p:nvPr/>
        </p:nvSpPr>
        <p:spPr>
          <a:xfrm>
            <a:off x="-46139" y="972270"/>
            <a:ext cx="15411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b="1" dirty="0" smtClean="0">
                <a:latin typeface="SassoonPrimaryType" pitchFamily="2" charset="0"/>
              </a:rPr>
              <a:t>Northern Ireland</a:t>
            </a:r>
          </a:p>
          <a:p>
            <a:r>
              <a:rPr lang="en-GB" sz="1400" dirty="0" smtClean="0">
                <a:latin typeface="SassoonPrimaryType" pitchFamily="2" charset="0"/>
              </a:rPr>
              <a:t>Belfast</a:t>
            </a:r>
            <a:endParaRPr lang="en-GB" sz="1400" dirty="0">
              <a:latin typeface="SassoonPrimaryType" pitchFamily="2" charset="0"/>
            </a:endParaRPr>
          </a:p>
        </p:txBody>
      </p:sp>
      <p:sp>
        <p:nvSpPr>
          <p:cNvPr id="1035" name="AutoShape 12" descr="Image result for roseberry topping black and whit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45" name="Rectangle 1044"/>
          <p:cNvSpPr/>
          <p:nvPr/>
        </p:nvSpPr>
        <p:spPr>
          <a:xfrm>
            <a:off x="10194134" y="3685929"/>
            <a:ext cx="15876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>
                <a:latin typeface="SassoonPrimaryInfant" pitchFamily="2" charset="0"/>
              </a:rPr>
              <a:t>The Pyramids of Giza.</a:t>
            </a:r>
          </a:p>
          <a:p>
            <a:r>
              <a:rPr lang="en-GB" sz="1200" dirty="0" smtClean="0">
                <a:latin typeface="SassoonPrimaryInfant" pitchFamily="2" charset="0"/>
              </a:rPr>
              <a:t>Tomb of the Pharaohs.</a:t>
            </a:r>
            <a:endParaRPr lang="en-GB" sz="1200" dirty="0">
              <a:latin typeface="SassoonPrimaryInfant" pitchFamily="2" charset="0"/>
            </a:endParaRPr>
          </a:p>
        </p:txBody>
      </p:sp>
      <p:sp>
        <p:nvSpPr>
          <p:cNvPr id="1046" name="Rectangle 1045"/>
          <p:cNvSpPr/>
          <p:nvPr/>
        </p:nvSpPr>
        <p:spPr>
          <a:xfrm>
            <a:off x="9213493" y="5150109"/>
            <a:ext cx="17986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 smtClean="0">
                <a:latin typeface="SassoonPrimaryInfant" pitchFamily="2" charset="0"/>
              </a:rPr>
              <a:t>The Great Sphinx was </a:t>
            </a:r>
          </a:p>
          <a:p>
            <a:r>
              <a:rPr lang="en-GB" sz="1200" dirty="0" smtClean="0">
                <a:latin typeface="SassoonPrimaryInfant" pitchFamily="2" charset="0"/>
              </a:rPr>
              <a:t>built to guard the </a:t>
            </a:r>
          </a:p>
          <a:p>
            <a:r>
              <a:rPr lang="en-GB" sz="1200" dirty="0">
                <a:latin typeface="SassoonPrimaryInfant" pitchFamily="2" charset="0"/>
              </a:rPr>
              <a:t>i</a:t>
            </a:r>
            <a:r>
              <a:rPr lang="en-GB" sz="1200" dirty="0" smtClean="0">
                <a:latin typeface="SassoonPrimaryInfant" pitchFamily="2" charset="0"/>
              </a:rPr>
              <a:t>mportant areas.</a:t>
            </a:r>
            <a:endParaRPr lang="en-GB" sz="1200" dirty="0">
              <a:latin typeface="SassoonPrimaryInfant" pitchFamily="2" charset="0"/>
            </a:endParaRPr>
          </a:p>
        </p:txBody>
      </p:sp>
      <p:sp>
        <p:nvSpPr>
          <p:cNvPr id="1048" name="Rectangle 1047"/>
          <p:cNvSpPr/>
          <p:nvPr/>
        </p:nvSpPr>
        <p:spPr>
          <a:xfrm>
            <a:off x="5700060" y="2297243"/>
            <a:ext cx="13812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>
                <a:latin typeface="SassoonPrimaryInfant" pitchFamily="2" charset="0"/>
              </a:rPr>
              <a:t>A distinctive hill in </a:t>
            </a:r>
          </a:p>
          <a:p>
            <a:r>
              <a:rPr lang="en-GB" sz="1200" dirty="0" smtClean="0">
                <a:latin typeface="SassoonPrimaryInfant" pitchFamily="2" charset="0"/>
              </a:rPr>
              <a:t>North Yorkshire.</a:t>
            </a:r>
            <a:endParaRPr lang="en-GB" sz="1200" dirty="0">
              <a:latin typeface="SassoonPrimaryInfant" pitchFamily="2" charset="0"/>
            </a:endParaRPr>
          </a:p>
        </p:txBody>
      </p:sp>
      <p:sp>
        <p:nvSpPr>
          <p:cNvPr id="1050" name="Rectangle 1049"/>
          <p:cNvSpPr/>
          <p:nvPr/>
        </p:nvSpPr>
        <p:spPr>
          <a:xfrm>
            <a:off x="5687978" y="4967912"/>
            <a:ext cx="15946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1200" dirty="0" smtClean="0">
                <a:solidFill>
                  <a:prstClr val="black"/>
                </a:solidFill>
                <a:latin typeface="SassoonPrimaryInfant" pitchFamily="2" charset="0"/>
              </a:rPr>
              <a:t>Manufacture of goods.</a:t>
            </a:r>
            <a:endParaRPr lang="en-GB" sz="1200" dirty="0">
              <a:solidFill>
                <a:prstClr val="black"/>
              </a:solidFill>
              <a:latin typeface="SassoonPrimaryInfant" pitchFamily="2" charset="0"/>
            </a:endParaRPr>
          </a:p>
        </p:txBody>
      </p:sp>
      <p:pic>
        <p:nvPicPr>
          <p:cNvPr id="1052" name="Picture 14" descr="Image result for compass emoji black and whit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4444" y="189323"/>
            <a:ext cx="1192050" cy="1176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4" name="TextBox 1053"/>
          <p:cNvSpPr txBox="1"/>
          <p:nvPr/>
        </p:nvSpPr>
        <p:spPr>
          <a:xfrm>
            <a:off x="255628" y="6281070"/>
            <a:ext cx="3536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latin typeface="SassoonPrimaryType" pitchFamily="2" charset="0"/>
              </a:rPr>
              <a:t>Oceans</a:t>
            </a:r>
            <a:r>
              <a:rPr lang="en-GB" sz="1400" dirty="0" smtClean="0">
                <a:latin typeface="SassoonPrimaryType" pitchFamily="2" charset="0"/>
              </a:rPr>
              <a:t> and </a:t>
            </a:r>
            <a:r>
              <a:rPr lang="en-GB" sz="1400" b="1" dirty="0" smtClean="0">
                <a:latin typeface="SassoonPrimaryType" pitchFamily="2" charset="0"/>
              </a:rPr>
              <a:t>seas</a:t>
            </a:r>
            <a:r>
              <a:rPr lang="en-GB" sz="1400" dirty="0" smtClean="0">
                <a:latin typeface="SassoonPrimaryType" pitchFamily="2" charset="0"/>
              </a:rPr>
              <a:t> are vast amounts of water on the Earth’s surface</a:t>
            </a:r>
            <a:r>
              <a:rPr lang="en-GB" sz="1400" dirty="0" smtClean="0">
                <a:latin typeface="Sassoon Infant Std" panose="020B0503020103030203" pitchFamily="34" charset="0"/>
              </a:rPr>
              <a:t>.</a:t>
            </a:r>
            <a:endParaRPr lang="en-GB" sz="1400" dirty="0">
              <a:latin typeface="Sassoon Infant Std" panose="020B0503020103030203" pitchFamily="34" charset="0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155587" y="3185702"/>
            <a:ext cx="31951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>
                <a:latin typeface="SassoonPrimaryType" pitchFamily="2" charset="0"/>
              </a:rPr>
              <a:t>Seas </a:t>
            </a:r>
            <a:r>
              <a:rPr lang="en-GB" sz="1200" dirty="0" smtClean="0">
                <a:latin typeface="SassoonPrimaryType" pitchFamily="2" charset="0"/>
              </a:rPr>
              <a:t>are smaller than oceans and are usually located where the land and ocean meet.</a:t>
            </a:r>
            <a:endParaRPr lang="en-GB" sz="1200" dirty="0">
              <a:latin typeface="Sassoon Infant Std" panose="020B0503020103030203" pitchFamily="34" charset="0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2353484" y="1090163"/>
            <a:ext cx="19716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latin typeface="SassoonPrimaryType" pitchFamily="2" charset="0"/>
              </a:rPr>
              <a:t>North Sea</a:t>
            </a:r>
            <a:endParaRPr lang="en-GB" sz="1400" b="1" dirty="0">
              <a:latin typeface="SassoonPrimaryType" pitchFamily="2" charset="0"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1720764" y="2484391"/>
            <a:ext cx="15298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latin typeface="SassoonPrimaryType" pitchFamily="2" charset="0"/>
              </a:rPr>
              <a:t>English channel</a:t>
            </a:r>
            <a:endParaRPr lang="en-GB" sz="1400" b="1" dirty="0">
              <a:latin typeface="SassoonPrimaryType" pitchFamily="2" charset="0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141152" y="1815895"/>
            <a:ext cx="19716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latin typeface="SassoonPrimaryType" pitchFamily="2" charset="0"/>
              </a:rPr>
              <a:t>Irish Sea</a:t>
            </a:r>
            <a:endParaRPr lang="en-GB" sz="1400" b="1" dirty="0">
              <a:latin typeface="SassoonPrimaryType" pitchFamily="2" charset="0"/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 flipV="1">
            <a:off x="941506" y="1578320"/>
            <a:ext cx="568175" cy="3772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2348796" y="2344653"/>
            <a:ext cx="212211" cy="1702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370776" y="3552111"/>
            <a:ext cx="160543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>
                <a:latin typeface="SassoonPrimaryType" pitchFamily="2" charset="0"/>
              </a:rPr>
              <a:t>Provides an important </a:t>
            </a:r>
          </a:p>
          <a:p>
            <a:r>
              <a:rPr lang="en-GB" sz="1200" dirty="0" smtClean="0">
                <a:latin typeface="SassoonPrimaryType" pitchFamily="2" charset="0"/>
              </a:rPr>
              <a:t>Crossing</a:t>
            </a:r>
            <a:r>
              <a:rPr lang="en-GB" sz="1400" dirty="0" smtClean="0">
                <a:latin typeface="SassoonPrimaryType" pitchFamily="2" charset="0"/>
              </a:rPr>
              <a:t>.</a:t>
            </a:r>
            <a:endParaRPr lang="en-GB" sz="1400" dirty="0">
              <a:latin typeface="SassoonPrimaryType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515301" y="3723078"/>
            <a:ext cx="157286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>
                <a:latin typeface="SassoonPrimaryInfant" pitchFamily="2" charset="0"/>
              </a:rPr>
              <a:t>Land used for farming</a:t>
            </a:r>
            <a:endParaRPr lang="en-GB" sz="1200" dirty="0"/>
          </a:p>
        </p:txBody>
      </p:sp>
      <p:sp>
        <p:nvSpPr>
          <p:cNvPr id="16" name="Rectangle 15"/>
          <p:cNvSpPr/>
          <p:nvPr/>
        </p:nvSpPr>
        <p:spPr>
          <a:xfrm>
            <a:off x="7700186" y="4783246"/>
            <a:ext cx="1387981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00" dirty="0" smtClean="0">
                <a:latin typeface="SassoonPrimaryType" pitchFamily="2" charset="0"/>
              </a:rPr>
              <a:t>Where ships can load and unload goods.</a:t>
            </a:r>
            <a:endParaRPr lang="en-GB" sz="1100" dirty="0">
              <a:latin typeface="SassoonPrimaryType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3780" y="3800808"/>
            <a:ext cx="4473129" cy="235055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827491" y="2297243"/>
            <a:ext cx="16071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SassoonPrimaryType" pitchFamily="2" charset="0"/>
              </a:rPr>
              <a:t>Desert land</a:t>
            </a:r>
            <a:endParaRPr lang="en-GB" sz="1400" dirty="0">
              <a:latin typeface="SassoonPrimaryType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575138" y="2761394"/>
            <a:ext cx="6532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400" dirty="0" smtClean="0">
                <a:latin typeface="SassoonPrimaryType" pitchFamily="2" charset="0"/>
              </a:rPr>
              <a:t>  River</a:t>
            </a:r>
            <a:endParaRPr lang="en-GB" sz="1400" dirty="0">
              <a:latin typeface="SassoonPrimaryTyp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963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8312" y="257175"/>
            <a:ext cx="8715375" cy="634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109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136</Words>
  <Application>Microsoft Office PowerPoint</Application>
  <PresentationFormat>Widescreen</PresentationFormat>
  <Paragraphs>36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Sassoon Infant Std</vt:lpstr>
      <vt:lpstr>Sassoon Primary</vt:lpstr>
      <vt:lpstr>SassoonPrimaryInfant</vt:lpstr>
      <vt:lpstr>SassoonPrimaryType</vt:lpstr>
      <vt:lpstr>Office Theme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Tash, Rebecca</dc:creator>
  <cp:lastModifiedBy>Tash, Rebecca</cp:lastModifiedBy>
  <cp:revision>68</cp:revision>
  <cp:lastPrinted>2022-07-04T13:18:58Z</cp:lastPrinted>
  <dcterms:created xsi:type="dcterms:W3CDTF">2019-10-16T16:19:13Z</dcterms:created>
  <dcterms:modified xsi:type="dcterms:W3CDTF">2022-07-04T13:19:05Z</dcterms:modified>
</cp:coreProperties>
</file>