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F3A7C6-D48C-4765-AF6E-56AE86BBD6B2}" v="24" dt="2025-09-18T20:12:54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Tash (HG)" userId="341cdded-2571-4a04-a083-c12b82221c8d" providerId="ADAL" clId="{04F3A7C6-D48C-4765-AF6E-56AE86BBD6B2}"/>
    <pc:docChg chg="custSel modSld">
      <pc:chgData name="R Tash (HG)" userId="341cdded-2571-4a04-a083-c12b82221c8d" providerId="ADAL" clId="{04F3A7C6-D48C-4765-AF6E-56AE86BBD6B2}" dt="2025-09-18T20:13:00.998" v="70" actId="1076"/>
      <pc:docMkLst>
        <pc:docMk/>
      </pc:docMkLst>
      <pc:sldChg chg="addSp delSp modSp mod">
        <pc:chgData name="R Tash (HG)" userId="341cdded-2571-4a04-a083-c12b82221c8d" providerId="ADAL" clId="{04F3A7C6-D48C-4765-AF6E-56AE86BBD6B2}" dt="2025-09-18T20:13:00.998" v="70" actId="1076"/>
        <pc:sldMkLst>
          <pc:docMk/>
          <pc:sldMk cId="849875513" sldId="256"/>
        </pc:sldMkLst>
        <pc:spChg chg="del mod">
          <ac:chgData name="R Tash (HG)" userId="341cdded-2571-4a04-a083-c12b82221c8d" providerId="ADAL" clId="{04F3A7C6-D48C-4765-AF6E-56AE86BBD6B2}" dt="2025-09-18T19:57:43.655" v="21"/>
          <ac:spMkLst>
            <pc:docMk/>
            <pc:sldMk cId="849875513" sldId="256"/>
            <ac:spMk id="3" creationId="{A13A9A47-226F-63C9-B5F4-12D4C898BD07}"/>
          </ac:spMkLst>
        </pc:spChg>
        <pc:spChg chg="mod">
          <ac:chgData name="R Tash (HG)" userId="341cdded-2571-4a04-a083-c12b82221c8d" providerId="ADAL" clId="{04F3A7C6-D48C-4765-AF6E-56AE86BBD6B2}" dt="2025-09-18T20:13:00.998" v="70" actId="1076"/>
          <ac:spMkLst>
            <pc:docMk/>
            <pc:sldMk cId="849875513" sldId="256"/>
            <ac:spMk id="5" creationId="{65582B3E-F4D8-1284-9981-A04A23574395}"/>
          </ac:spMkLst>
        </pc:spChg>
        <pc:spChg chg="add mod">
          <ac:chgData name="R Tash (HG)" userId="341cdded-2571-4a04-a083-c12b82221c8d" providerId="ADAL" clId="{04F3A7C6-D48C-4765-AF6E-56AE86BBD6B2}" dt="2025-09-18T19:57:06.633" v="15" actId="2711"/>
          <ac:spMkLst>
            <pc:docMk/>
            <pc:sldMk cId="849875513" sldId="256"/>
            <ac:spMk id="6" creationId="{CA85D82E-E6A9-D5A5-5D8E-63F936879869}"/>
          </ac:spMkLst>
        </pc:spChg>
        <pc:spChg chg="mod">
          <ac:chgData name="R Tash (HG)" userId="341cdded-2571-4a04-a083-c12b82221c8d" providerId="ADAL" clId="{04F3A7C6-D48C-4765-AF6E-56AE86BBD6B2}" dt="2025-09-18T19:56:14.424" v="5" actId="20577"/>
          <ac:spMkLst>
            <pc:docMk/>
            <pc:sldMk cId="849875513" sldId="256"/>
            <ac:spMk id="8" creationId="{C60955FE-95B2-9A08-ED1C-48CFF6597AF0}"/>
          </ac:spMkLst>
        </pc:spChg>
        <pc:spChg chg="del mod">
          <ac:chgData name="R Tash (HG)" userId="341cdded-2571-4a04-a083-c12b82221c8d" providerId="ADAL" clId="{04F3A7C6-D48C-4765-AF6E-56AE86BBD6B2}" dt="2025-09-18T19:57:43.658" v="25"/>
          <ac:spMkLst>
            <pc:docMk/>
            <pc:sldMk cId="849875513" sldId="256"/>
            <ac:spMk id="10" creationId="{FD9CF885-D4B2-3372-5E1A-C7508DD09625}"/>
          </ac:spMkLst>
        </pc:spChg>
        <pc:spChg chg="del mod">
          <ac:chgData name="R Tash (HG)" userId="341cdded-2571-4a04-a083-c12b82221c8d" providerId="ADAL" clId="{04F3A7C6-D48C-4765-AF6E-56AE86BBD6B2}" dt="2025-09-18T19:56:27.519" v="11"/>
          <ac:spMkLst>
            <pc:docMk/>
            <pc:sldMk cId="849875513" sldId="256"/>
            <ac:spMk id="11" creationId="{9A2AC3CD-EAD6-2F01-DC6B-F45F633007E8}"/>
          </ac:spMkLst>
        </pc:spChg>
        <pc:spChg chg="del mod">
          <ac:chgData name="R Tash (HG)" userId="341cdded-2571-4a04-a083-c12b82221c8d" providerId="ADAL" clId="{04F3A7C6-D48C-4765-AF6E-56AE86BBD6B2}" dt="2025-09-18T19:57:43.656" v="23"/>
          <ac:spMkLst>
            <pc:docMk/>
            <pc:sldMk cId="849875513" sldId="256"/>
            <ac:spMk id="14" creationId="{179AEF2F-D8A2-64B2-216A-0C043FDF9A1D}"/>
          </ac:spMkLst>
        </pc:spChg>
        <pc:spChg chg="add mod">
          <ac:chgData name="R Tash (HG)" userId="341cdded-2571-4a04-a083-c12b82221c8d" providerId="ADAL" clId="{04F3A7C6-D48C-4765-AF6E-56AE86BBD6B2}" dt="2025-09-18T19:58:15.075" v="32" actId="14100"/>
          <ac:spMkLst>
            <pc:docMk/>
            <pc:sldMk cId="849875513" sldId="256"/>
            <ac:spMk id="15" creationId="{C761484D-A10C-71E8-0918-13856765E4A2}"/>
          </ac:spMkLst>
        </pc:spChg>
        <pc:spChg chg="mod">
          <ac:chgData name="R Tash (HG)" userId="341cdded-2571-4a04-a083-c12b82221c8d" providerId="ADAL" clId="{04F3A7C6-D48C-4765-AF6E-56AE86BBD6B2}" dt="2025-09-18T19:59:31.596" v="40" actId="2711"/>
          <ac:spMkLst>
            <pc:docMk/>
            <pc:sldMk cId="849875513" sldId="256"/>
            <ac:spMk id="16" creationId="{B5CA5315-6A0A-5853-49D3-21F6AD5A0CFA}"/>
          </ac:spMkLst>
        </pc:spChg>
        <pc:spChg chg="add mod">
          <ac:chgData name="R Tash (HG)" userId="341cdded-2571-4a04-a083-c12b82221c8d" providerId="ADAL" clId="{04F3A7C6-D48C-4765-AF6E-56AE86BBD6B2}" dt="2025-09-18T19:58:46.316" v="36" actId="2711"/>
          <ac:spMkLst>
            <pc:docMk/>
            <pc:sldMk cId="849875513" sldId="256"/>
            <ac:spMk id="20" creationId="{690DA4DC-C766-B506-1640-0654ABAF4E98}"/>
          </ac:spMkLst>
        </pc:spChg>
        <pc:spChg chg="add mod">
          <ac:chgData name="R Tash (HG)" userId="341cdded-2571-4a04-a083-c12b82221c8d" providerId="ADAL" clId="{04F3A7C6-D48C-4765-AF6E-56AE86BBD6B2}" dt="2025-09-18T20:00:10.809" v="45" actId="14100"/>
          <ac:spMkLst>
            <pc:docMk/>
            <pc:sldMk cId="849875513" sldId="256"/>
            <ac:spMk id="22" creationId="{838936ED-2246-33DA-2B5E-01739C461761}"/>
          </ac:spMkLst>
        </pc:spChg>
        <pc:picChg chg="del">
          <ac:chgData name="R Tash (HG)" userId="341cdded-2571-4a04-a083-c12b82221c8d" providerId="ADAL" clId="{04F3A7C6-D48C-4765-AF6E-56AE86BBD6B2}" dt="2025-09-18T19:56:20.147" v="6" actId="478"/>
          <ac:picMkLst>
            <pc:docMk/>
            <pc:sldMk cId="849875513" sldId="256"/>
            <ac:picMk id="9" creationId="{2A1A7B98-2FDE-45D2-118F-E6CA1C789FED}"/>
          </ac:picMkLst>
        </pc:picChg>
        <pc:picChg chg="del">
          <ac:chgData name="R Tash (HG)" userId="341cdded-2571-4a04-a083-c12b82221c8d" providerId="ADAL" clId="{04F3A7C6-D48C-4765-AF6E-56AE86BBD6B2}" dt="2025-09-18T19:56:27.518" v="9" actId="478"/>
          <ac:picMkLst>
            <pc:docMk/>
            <pc:sldMk cId="849875513" sldId="256"/>
            <ac:picMk id="13" creationId="{42DD2E25-24C7-199E-0BB9-A3CF6538B2BB}"/>
          </ac:picMkLst>
        </pc:picChg>
        <pc:picChg chg="del">
          <ac:chgData name="R Tash (HG)" userId="341cdded-2571-4a04-a083-c12b82221c8d" providerId="ADAL" clId="{04F3A7C6-D48C-4765-AF6E-56AE86BBD6B2}" dt="2025-09-18T19:56:22.037" v="7" actId="478"/>
          <ac:picMkLst>
            <pc:docMk/>
            <pc:sldMk cId="849875513" sldId="256"/>
            <ac:picMk id="17" creationId="{BBE22867-54A6-E40A-1E99-228D6B5B24C7}"/>
          </ac:picMkLst>
        </pc:picChg>
        <pc:picChg chg="add mod">
          <ac:chgData name="R Tash (HG)" userId="341cdded-2571-4a04-a083-c12b82221c8d" providerId="ADAL" clId="{04F3A7C6-D48C-4765-AF6E-56AE86BBD6B2}" dt="2025-09-18T20:04:12.972" v="53" actId="1076"/>
          <ac:picMkLst>
            <pc:docMk/>
            <pc:sldMk cId="849875513" sldId="256"/>
            <ac:picMk id="1026" creationId="{F4DFB532-A7F0-8B3B-CE05-47FD924E489D}"/>
          </ac:picMkLst>
        </pc:picChg>
        <pc:picChg chg="add mod">
          <ac:chgData name="R Tash (HG)" userId="341cdded-2571-4a04-a083-c12b82221c8d" providerId="ADAL" clId="{04F3A7C6-D48C-4765-AF6E-56AE86BBD6B2}" dt="2025-09-18T20:09:12.225" v="56" actId="14100"/>
          <ac:picMkLst>
            <pc:docMk/>
            <pc:sldMk cId="849875513" sldId="256"/>
            <ac:picMk id="1028" creationId="{1A83CCD6-0DD9-0CDE-C2B1-26556D401B0B}"/>
          </ac:picMkLst>
        </pc:picChg>
        <pc:picChg chg="add mod">
          <ac:chgData name="R Tash (HG)" userId="341cdded-2571-4a04-a083-c12b82221c8d" providerId="ADAL" clId="{04F3A7C6-D48C-4765-AF6E-56AE86BBD6B2}" dt="2025-09-18T20:09:34.837" v="59" actId="1076"/>
          <ac:picMkLst>
            <pc:docMk/>
            <pc:sldMk cId="849875513" sldId="256"/>
            <ac:picMk id="1030" creationId="{8C3D4893-A5AD-57A6-7928-5BFE263C53D6}"/>
          </ac:picMkLst>
        </pc:picChg>
        <pc:picChg chg="add mod">
          <ac:chgData name="R Tash (HG)" userId="341cdded-2571-4a04-a083-c12b82221c8d" providerId="ADAL" clId="{04F3A7C6-D48C-4765-AF6E-56AE86BBD6B2}" dt="2025-09-18T20:10:38.496" v="61" actId="1076"/>
          <ac:picMkLst>
            <pc:docMk/>
            <pc:sldMk cId="849875513" sldId="256"/>
            <ac:picMk id="1032" creationId="{60C93987-3DFC-FA0A-764A-5823E50462B3}"/>
          </ac:picMkLst>
        </pc:picChg>
        <pc:picChg chg="add mod">
          <ac:chgData name="R Tash (HG)" userId="341cdded-2571-4a04-a083-c12b82221c8d" providerId="ADAL" clId="{04F3A7C6-D48C-4765-AF6E-56AE86BBD6B2}" dt="2025-09-18T20:11:27.290" v="63" actId="1076"/>
          <ac:picMkLst>
            <pc:docMk/>
            <pc:sldMk cId="849875513" sldId="256"/>
            <ac:picMk id="1034" creationId="{128CE779-149A-7C22-A4CE-2AFC4DBC66BE}"/>
          </ac:picMkLst>
        </pc:picChg>
        <pc:picChg chg="add mod">
          <ac:chgData name="R Tash (HG)" userId="341cdded-2571-4a04-a083-c12b82221c8d" providerId="ADAL" clId="{04F3A7C6-D48C-4765-AF6E-56AE86BBD6B2}" dt="2025-09-18T20:11:49.744" v="65" actId="1076"/>
          <ac:picMkLst>
            <pc:docMk/>
            <pc:sldMk cId="849875513" sldId="256"/>
            <ac:picMk id="1036" creationId="{8B4F023C-B0AF-D351-72B7-1C9173C2EDF7}"/>
          </ac:picMkLst>
        </pc:picChg>
        <pc:picChg chg="add mod">
          <ac:chgData name="R Tash (HG)" userId="341cdded-2571-4a04-a083-c12b82221c8d" providerId="ADAL" clId="{04F3A7C6-D48C-4765-AF6E-56AE86BBD6B2}" dt="2025-09-18T20:12:24.454" v="67" actId="1076"/>
          <ac:picMkLst>
            <pc:docMk/>
            <pc:sldMk cId="849875513" sldId="256"/>
            <ac:picMk id="1038" creationId="{D10FC32C-1C01-D0F5-F3FF-C91B860D9F26}"/>
          </ac:picMkLst>
        </pc:picChg>
        <pc:picChg chg="add mod">
          <ac:chgData name="R Tash (HG)" userId="341cdded-2571-4a04-a083-c12b82221c8d" providerId="ADAL" clId="{04F3A7C6-D48C-4765-AF6E-56AE86BBD6B2}" dt="2025-09-18T20:12:54.368" v="69" actId="1076"/>
          <ac:picMkLst>
            <pc:docMk/>
            <pc:sldMk cId="849875513" sldId="256"/>
            <ac:picMk id="1040" creationId="{E432AEA0-329F-EACE-FA7E-8F4265FE29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A340-4633-E26D-7E55-2D684CDC4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D6220-2B12-CC4A-9CE6-B3FBEC550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D6021-CF2C-6BBD-C17A-FA258ED8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09501-0259-637F-DCCE-8E0255D1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58C90-16D4-DEFD-844A-F5ECDF12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8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60922-9F7F-64BC-5E06-E9D74DF7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F8286-F864-743D-D077-29930D2AA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F5E3-B156-6E2C-308B-27CF54E8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97F73-8063-BFD8-2777-188F9ED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8FC42-A13E-DD94-8A41-9B90211F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9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6BDD8-75D8-EADF-48AA-E83947E96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FA357-C5E9-5B05-E675-3809C7B2B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7A525-EC58-ED82-67B5-6024A60B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D2172-2C80-2D79-26C1-A69DD031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1E7BE-C6E3-E105-A71E-232FB28C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8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57D83-97E2-BC8D-FA3F-8A904F98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CCFA-56E1-EFDE-2D20-F81E9036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98EF-7E42-1C90-EF7C-60437FEC8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4E9FF-7635-3C28-8E0A-96C8C71E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5440F-AE53-BDB2-D534-A47C3D5D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7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9466-4C4E-9A87-ED15-710F5F47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9FE50-4DE2-AD00-CBED-48022E9B0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1FEA0-D92B-B6F7-02BC-AD6B1405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7F4BE-7A83-47C0-FFAB-B5F12786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E1CC8-50DA-C5A6-B93A-BD735371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2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BD21-6214-D1AA-A946-DF3A7A0D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6F6C-6B6F-8C79-C7FC-CFC306772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8C3C8-7609-5833-EDE0-15DDFDC2C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5F71D-0C0B-16FB-3939-0C82F81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72D05-1752-984F-CD49-9512C97D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9D15B-1D97-31EF-3B26-45C03A8E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62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8018A-2C25-AB5B-3225-290AA26F5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B61B7-7CA8-1770-A258-43692DAF6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C2F49-E7F8-7BEC-9151-2EE1399DC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74692-443F-3761-F82B-D12A6C4D7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FBF84-B32B-AEDA-20CD-A74833F97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9A71E1-C256-D717-22C7-4EA02A4CA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9DE1E1-7B3F-2D21-F6A5-EB2E9EF7E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96DA54-9915-9869-F05E-F660D222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50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22F41-16CC-F5FD-3D66-7D905C9B6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A16BE-652D-7498-82A2-343124C8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FEAE8B-047D-C702-D338-22EA4391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6B45C-A28A-F1AE-36F1-C854C22D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91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257D8-EDBA-9D1C-AC00-A462FFE4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4CCA9-B09B-009A-D7E0-6BE85F174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7E98B-0BBA-BA61-82AA-C7A5F046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19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DEDE-175D-E8E8-5466-83D1DE9F1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797EF-885B-AB3E-5450-B35C7656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FE58C-8943-3B1E-C828-28B0A43AB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9438B-4826-262D-39A2-78C21796B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D4CBB-C0CD-DF52-8379-EAF8EBBB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70CC7-7EB4-A175-F9A6-DC5DAEE3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18DDB-82E0-C9E9-3771-7E26CA3B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F8EBA-902F-6E3E-BDFC-A0982872E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DED2A-2511-CAB1-012D-59672D1EE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0EBE6-8D70-38B2-9B63-66977389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5598C-89EE-337B-0DE3-D17EAE01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8284B-FD12-2254-4599-1E288801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4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3FB18E-5460-863D-73DA-CCF49D9D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50540-3A03-3007-10B9-1A56B205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582FE-48CE-F95E-30CF-E163C8231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C0A3-DB3E-4487-A767-76866E0CAC8D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63CFB-8D67-3D0F-E347-846D6CE5D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6382C-64DF-3DA6-149A-6B9A97095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43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480F842-42DA-75FC-B83A-8E78DB4FA1E8}"/>
              </a:ext>
            </a:extLst>
          </p:cNvPr>
          <p:cNvSpPr/>
          <p:nvPr/>
        </p:nvSpPr>
        <p:spPr>
          <a:xfrm>
            <a:off x="63185" y="240145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1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200" b="1" u="sng" kern="100" dirty="0">
              <a:solidFill>
                <a:schemeClr val="tx1"/>
              </a:solidFill>
              <a:effectLst/>
              <a:latin typeface="Letter-join Plus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AB8CD6E-7327-88BD-0813-116A4B819DD2}"/>
              </a:ext>
            </a:extLst>
          </p:cNvPr>
          <p:cNvSpPr/>
          <p:nvPr/>
        </p:nvSpPr>
        <p:spPr>
          <a:xfrm>
            <a:off x="4212755" y="263714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2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900" kern="100" dirty="0">
                <a:solidFill>
                  <a:schemeClr val="tx1"/>
                </a:solidFill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900" kern="100" dirty="0">
              <a:solidFill>
                <a:schemeClr val="tx1"/>
              </a:solidFill>
              <a:effectLst/>
              <a:latin typeface="Letter-join Plus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9F1EC99-BB15-8513-770D-9BB1EE401962}"/>
              </a:ext>
            </a:extLst>
          </p:cNvPr>
          <p:cNvSpPr/>
          <p:nvPr/>
        </p:nvSpPr>
        <p:spPr>
          <a:xfrm>
            <a:off x="8368422" y="240145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3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20A26B3-CAA0-8303-9DF8-56D973C2CB66}"/>
              </a:ext>
            </a:extLst>
          </p:cNvPr>
          <p:cNvSpPr/>
          <p:nvPr/>
        </p:nvSpPr>
        <p:spPr>
          <a:xfrm>
            <a:off x="8368422" y="3577260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4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700" kern="100" dirty="0">
                <a:solidFill>
                  <a:schemeClr val="tx1"/>
                </a:solidFill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00" kern="100" dirty="0">
              <a:solidFill>
                <a:schemeClr val="tx1"/>
              </a:solidFill>
              <a:effectLst/>
              <a:latin typeface="Letter-join Plus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85C8250-21AD-EFEB-2634-CD6062BD7A68}"/>
              </a:ext>
            </a:extLst>
          </p:cNvPr>
          <p:cNvSpPr/>
          <p:nvPr/>
        </p:nvSpPr>
        <p:spPr>
          <a:xfrm>
            <a:off x="4212755" y="3577260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5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BEE6615-F775-E06B-C149-94931E0360C9}"/>
              </a:ext>
            </a:extLst>
          </p:cNvPr>
          <p:cNvSpPr/>
          <p:nvPr/>
        </p:nvSpPr>
        <p:spPr>
          <a:xfrm>
            <a:off x="39689" y="3600141"/>
            <a:ext cx="3777673" cy="318885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200" b="1" u="sng" kern="100" dirty="0">
                <a:solidFill>
                  <a:schemeClr val="tx1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 6</a:t>
            </a: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2986A612-9E07-AD03-ACC3-7E04C0885614}"/>
              </a:ext>
            </a:extLst>
          </p:cNvPr>
          <p:cNvSpPr/>
          <p:nvPr/>
        </p:nvSpPr>
        <p:spPr>
          <a:xfrm>
            <a:off x="3585881" y="2043357"/>
            <a:ext cx="1075069" cy="793757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7897686A-D825-61E3-16E7-CD26142626D5}"/>
              </a:ext>
            </a:extLst>
          </p:cNvPr>
          <p:cNvSpPr/>
          <p:nvPr/>
        </p:nvSpPr>
        <p:spPr>
          <a:xfrm>
            <a:off x="7619967" y="2043357"/>
            <a:ext cx="1075069" cy="793757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2F6366CE-A4B8-5446-1D50-345D8B691386}"/>
              </a:ext>
            </a:extLst>
          </p:cNvPr>
          <p:cNvSpPr/>
          <p:nvPr/>
        </p:nvSpPr>
        <p:spPr>
          <a:xfrm rot="5400000">
            <a:off x="9754774" y="2882747"/>
            <a:ext cx="1075069" cy="793757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15F6B44B-364D-6FBF-F470-060E228EC662}"/>
              </a:ext>
            </a:extLst>
          </p:cNvPr>
          <p:cNvSpPr/>
          <p:nvPr/>
        </p:nvSpPr>
        <p:spPr>
          <a:xfrm rot="10800000">
            <a:off x="7574159" y="4900921"/>
            <a:ext cx="982011" cy="793757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48246CE4-965D-52D6-97ED-C7EFC4ED5094}"/>
              </a:ext>
            </a:extLst>
          </p:cNvPr>
          <p:cNvSpPr/>
          <p:nvPr/>
        </p:nvSpPr>
        <p:spPr>
          <a:xfrm rot="10800000">
            <a:off x="3466154" y="4797688"/>
            <a:ext cx="982010" cy="793757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65582B3E-F4D8-1284-9981-A04A23574395}"/>
              </a:ext>
            </a:extLst>
          </p:cNvPr>
          <p:cNvSpPr/>
          <p:nvPr/>
        </p:nvSpPr>
        <p:spPr>
          <a:xfrm>
            <a:off x="-1001086" y="240145"/>
            <a:ext cx="774440" cy="67180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0955FE-95B2-9A08-ED1C-48CFF6597AF0}"/>
              </a:ext>
            </a:extLst>
          </p:cNvPr>
          <p:cNvSpPr txBox="1"/>
          <p:nvPr/>
        </p:nvSpPr>
        <p:spPr>
          <a:xfrm>
            <a:off x="277092" y="927763"/>
            <a:ext cx="3557669" cy="1973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Letter-join Basic 40" panose="02000505000000020003" pitchFamily="50" charset="0"/>
              </a:rPr>
              <a:t>I can name all of the components in a circuit.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Letter-join Basic 40" panose="02000505000000020003" pitchFamily="50" charset="0"/>
              </a:rPr>
              <a:t>I can </a:t>
            </a:r>
            <a:r>
              <a:rPr lang="en-US" dirty="0" err="1">
                <a:latin typeface="Letter-join Basic 40" panose="02000505000000020003" pitchFamily="50" charset="0"/>
              </a:rPr>
              <a:t>recognise</a:t>
            </a:r>
            <a:r>
              <a:rPr lang="en-US" dirty="0">
                <a:latin typeface="Letter-join Basic 40" panose="02000505000000020003" pitchFamily="50" charset="0"/>
              </a:rPr>
              <a:t> &amp; draw the symbol (including + &amp; - sides) for wire, bulb, buzzer, motor &amp; switch to create a simple circuit diagram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5CA5315-6A0A-5853-49D3-21F6AD5A0CFA}"/>
              </a:ext>
            </a:extLst>
          </p:cNvPr>
          <p:cNvSpPr txBox="1"/>
          <p:nvPr/>
        </p:nvSpPr>
        <p:spPr>
          <a:xfrm>
            <a:off x="4414105" y="4228449"/>
            <a:ext cx="3031724" cy="679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I can explain how a switch is used in a simple circuit.</a:t>
            </a:r>
            <a:endParaRPr lang="en-GB" sz="2400" kern="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85D82E-E6A9-D5A5-5D8E-63F936879869}"/>
              </a:ext>
            </a:extLst>
          </p:cNvPr>
          <p:cNvSpPr txBox="1"/>
          <p:nvPr/>
        </p:nvSpPr>
        <p:spPr>
          <a:xfrm>
            <a:off x="4414105" y="934811"/>
            <a:ext cx="35763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spc="-5" dirty="0">
                <a:solidFill>
                  <a:srgbClr val="2D2D2D"/>
                </a:solidFill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I can use circuit symbols to represent components in a simple circuit diagram.</a:t>
            </a:r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61484D-A10C-71E8-0918-13856765E4A2}"/>
              </a:ext>
            </a:extLst>
          </p:cNvPr>
          <p:cNvSpPr txBox="1"/>
          <p:nvPr/>
        </p:nvSpPr>
        <p:spPr>
          <a:xfrm>
            <a:off x="8494279" y="984231"/>
            <a:ext cx="34206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I know what will happen if I add more cells to a circuit.</a:t>
            </a:r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0DA4DC-C766-B506-1640-0654ABAF4E98}"/>
              </a:ext>
            </a:extLst>
          </p:cNvPr>
          <p:cNvSpPr txBox="1"/>
          <p:nvPr/>
        </p:nvSpPr>
        <p:spPr>
          <a:xfrm>
            <a:off x="8531473" y="4181158"/>
            <a:ext cx="34243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I know what will happen if I add more bulbs/buzzers/motors to a circuit.</a:t>
            </a:r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38936ED-2246-33DA-2B5E-01739C461761}"/>
              </a:ext>
            </a:extLst>
          </p:cNvPr>
          <p:cNvSpPr txBox="1"/>
          <p:nvPr/>
        </p:nvSpPr>
        <p:spPr>
          <a:xfrm>
            <a:off x="116463" y="4290902"/>
            <a:ext cx="33496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I can design a circuit to enable nonverbal communication. </a:t>
            </a:r>
            <a:endParaRPr lang="en-GB" dirty="0">
              <a:latin typeface="Letter-join Basic 40" panose="02000505000000020003" pitchFamily="50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4DFB532-A7F0-8B3B-CE05-47FD924E4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813" y="2837114"/>
            <a:ext cx="548862" cy="5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A83CCD6-0DD9-0CDE-C2B1-26556D401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089" y="2141789"/>
            <a:ext cx="800542" cy="79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8C3D4893-A5AD-57A6-7928-5BFE263C5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869" y="2043357"/>
            <a:ext cx="886594" cy="86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60C93987-3DFC-FA0A-764A-5823E5046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1802" y="1694941"/>
            <a:ext cx="11334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128CE779-149A-7C22-A4CE-2AFC4DBC6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8692" y="5198579"/>
            <a:ext cx="11334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8B4F023C-B0AF-D351-72B7-1C9173C2E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316" y="5171687"/>
            <a:ext cx="11239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10FC32C-1C01-D0F5-F3FF-C91B860D9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644" y="5151173"/>
            <a:ext cx="115252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432AEA0-329F-EACE-FA7E-8F4265FE2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85" y="5137466"/>
            <a:ext cx="130492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87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6" ma:contentTypeDescription="Create a new document." ma:contentTypeScope="" ma:versionID="7a7b5239da2dca351b316035fc975103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5e8ebfb46215fdf6da8538c66ab96b70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AB183A-F42D-4E04-8CE2-EEC056B16412}">
  <ds:schemaRefs>
    <ds:schemaRef ds:uri="http://purl.org/dc/terms/"/>
    <ds:schemaRef ds:uri="http://www.w3.org/XML/1998/namespace"/>
    <ds:schemaRef ds:uri="http://purl.org/dc/dcmitype/"/>
    <ds:schemaRef ds:uri="8b373f33-a440-4ef8-82f6-332943134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a051225-211a-4978-8e1f-418ef71e904e"/>
  </ds:schemaRefs>
</ds:datastoreItem>
</file>

<file path=customXml/itemProps2.xml><?xml version="1.0" encoding="utf-8"?>
<ds:datastoreItem xmlns:ds="http://schemas.openxmlformats.org/officeDocument/2006/customXml" ds:itemID="{CF214D59-C48E-4FF8-9357-5C23920E30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7F6E69-8439-4344-A481-90339CAC5414}"/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40</vt:lpstr>
      <vt:lpstr>Letter-join Plus 40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</dc:creator>
  <cp:lastModifiedBy>R Tash (HG)</cp:lastModifiedBy>
  <cp:revision>4</cp:revision>
  <dcterms:created xsi:type="dcterms:W3CDTF">2023-11-22T10:46:32Z</dcterms:created>
  <dcterms:modified xsi:type="dcterms:W3CDTF">2025-09-18T20:13:01Z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MediaServiceImageTags">
    <vt:lpwstr/>
  </property>
</Properties>
</file>