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B212ED-8D3D-4DF0-B3C7-4E8D945E510B}" v="8" dt="2025-07-09T10:35:46.5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nsell, K" userId="91c66a12-bef5-43ad-a535-7895b8273179" providerId="ADAL" clId="{79B212ED-8D3D-4DF0-B3C7-4E8D945E510B}"/>
    <pc:docChg chg="undo custSel modSld">
      <pc:chgData name="Lansell, K" userId="91c66a12-bef5-43ad-a535-7895b8273179" providerId="ADAL" clId="{79B212ED-8D3D-4DF0-B3C7-4E8D945E510B}" dt="2025-07-09T10:35:46.505" v="497" actId="164"/>
      <pc:docMkLst>
        <pc:docMk/>
      </pc:docMkLst>
      <pc:sldChg chg="addSp delSp modSp mod">
        <pc:chgData name="Lansell, K" userId="91c66a12-bef5-43ad-a535-7895b8273179" providerId="ADAL" clId="{79B212ED-8D3D-4DF0-B3C7-4E8D945E510B}" dt="2025-07-09T10:35:46.505" v="497" actId="164"/>
        <pc:sldMkLst>
          <pc:docMk/>
          <pc:sldMk cId="849875513" sldId="256"/>
        </pc:sldMkLst>
        <pc:spChg chg="mod topLvl">
          <ac:chgData name="Lansell, K" userId="91c66a12-bef5-43ad-a535-7895b8273179" providerId="ADAL" clId="{79B212ED-8D3D-4DF0-B3C7-4E8D945E510B}" dt="2025-07-09T10:35:46.505" v="497" actId="164"/>
          <ac:spMkLst>
            <pc:docMk/>
            <pc:sldMk cId="849875513" sldId="256"/>
            <ac:spMk id="4" creationId="{5480F842-42DA-75FC-B83A-8E78DB4FA1E8}"/>
          </ac:spMkLst>
        </pc:spChg>
        <pc:spChg chg="mod topLvl">
          <ac:chgData name="Lansell, K" userId="91c66a12-bef5-43ad-a535-7895b8273179" providerId="ADAL" clId="{79B212ED-8D3D-4DF0-B3C7-4E8D945E510B}" dt="2025-07-09T10:35:46.505" v="497" actId="164"/>
          <ac:spMkLst>
            <pc:docMk/>
            <pc:sldMk cId="849875513" sldId="256"/>
            <ac:spMk id="7" creationId="{0AB8CD6E-7327-88BD-0813-116A4B819DD2}"/>
          </ac:spMkLst>
        </pc:spChg>
        <pc:spChg chg="mod topLvl">
          <ac:chgData name="Lansell, K" userId="91c66a12-bef5-43ad-a535-7895b8273179" providerId="ADAL" clId="{79B212ED-8D3D-4DF0-B3C7-4E8D945E510B}" dt="2025-07-09T10:35:46.505" v="497" actId="164"/>
          <ac:spMkLst>
            <pc:docMk/>
            <pc:sldMk cId="849875513" sldId="256"/>
            <ac:spMk id="15" creationId="{2F3DA417-72D3-07BE-7D97-F5C30760FB47}"/>
          </ac:spMkLst>
        </pc:spChg>
        <pc:spChg chg="mod topLvl">
          <ac:chgData name="Lansell, K" userId="91c66a12-bef5-43ad-a535-7895b8273179" providerId="ADAL" clId="{79B212ED-8D3D-4DF0-B3C7-4E8D945E510B}" dt="2025-07-09T10:35:46.505" v="497" actId="164"/>
          <ac:spMkLst>
            <pc:docMk/>
            <pc:sldMk cId="849875513" sldId="256"/>
            <ac:spMk id="18" creationId="{99F1EC99-BB15-8513-770D-9BB1EE401962}"/>
          </ac:spMkLst>
        </pc:spChg>
        <pc:spChg chg="mod topLvl">
          <ac:chgData name="Lansell, K" userId="91c66a12-bef5-43ad-a535-7895b8273179" providerId="ADAL" clId="{79B212ED-8D3D-4DF0-B3C7-4E8D945E510B}" dt="2025-07-09T10:35:46.505" v="497" actId="164"/>
          <ac:spMkLst>
            <pc:docMk/>
            <pc:sldMk cId="849875513" sldId="256"/>
            <ac:spMk id="26" creationId="{220A26B3-CAA0-8303-9DF8-56D973C2CB66}"/>
          </ac:spMkLst>
        </pc:spChg>
        <pc:spChg chg="mod topLvl">
          <ac:chgData name="Lansell, K" userId="91c66a12-bef5-43ad-a535-7895b8273179" providerId="ADAL" clId="{79B212ED-8D3D-4DF0-B3C7-4E8D945E510B}" dt="2025-07-09T10:35:46.505" v="497" actId="164"/>
          <ac:spMkLst>
            <pc:docMk/>
            <pc:sldMk cId="849875513" sldId="256"/>
            <ac:spMk id="27" creationId="{A85C8250-21AD-EFEB-2634-CD6062BD7A68}"/>
          </ac:spMkLst>
        </pc:spChg>
        <pc:spChg chg="mod">
          <ac:chgData name="Lansell, K" userId="91c66a12-bef5-43ad-a535-7895b8273179" providerId="ADAL" clId="{79B212ED-8D3D-4DF0-B3C7-4E8D945E510B}" dt="2025-07-09T10:35:17.532" v="492" actId="20577"/>
          <ac:spMkLst>
            <pc:docMk/>
            <pc:sldMk cId="849875513" sldId="256"/>
            <ac:spMk id="28" creationId="{1BEE6615-F775-E06B-C149-94931E0360C9}"/>
          </ac:spMkLst>
        </pc:spChg>
        <pc:spChg chg="mod topLvl">
          <ac:chgData name="Lansell, K" userId="91c66a12-bef5-43ad-a535-7895b8273179" providerId="ADAL" clId="{79B212ED-8D3D-4DF0-B3C7-4E8D945E510B}" dt="2025-07-09T10:35:46.505" v="497" actId="164"/>
          <ac:spMkLst>
            <pc:docMk/>
            <pc:sldMk cId="849875513" sldId="256"/>
            <ac:spMk id="43" creationId="{2986A612-9E07-AD03-ACC3-7E04C0885614}"/>
          </ac:spMkLst>
        </pc:spChg>
        <pc:spChg chg="mod topLvl">
          <ac:chgData name="Lansell, K" userId="91c66a12-bef5-43ad-a535-7895b8273179" providerId="ADAL" clId="{79B212ED-8D3D-4DF0-B3C7-4E8D945E510B}" dt="2025-07-09T10:35:46.505" v="497" actId="164"/>
          <ac:spMkLst>
            <pc:docMk/>
            <pc:sldMk cId="849875513" sldId="256"/>
            <ac:spMk id="44" creationId="{7897686A-D825-61E3-16E7-CD26142626D5}"/>
          </ac:spMkLst>
        </pc:spChg>
        <pc:spChg chg="mod topLvl">
          <ac:chgData name="Lansell, K" userId="91c66a12-bef5-43ad-a535-7895b8273179" providerId="ADAL" clId="{79B212ED-8D3D-4DF0-B3C7-4E8D945E510B}" dt="2025-07-09T10:35:46.505" v="497" actId="164"/>
          <ac:spMkLst>
            <pc:docMk/>
            <pc:sldMk cId="849875513" sldId="256"/>
            <ac:spMk id="45" creationId="{2F6366CE-A4B8-5446-1D50-345D8B691386}"/>
          </ac:spMkLst>
        </pc:spChg>
        <pc:spChg chg="mod topLvl">
          <ac:chgData name="Lansell, K" userId="91c66a12-bef5-43ad-a535-7895b8273179" providerId="ADAL" clId="{79B212ED-8D3D-4DF0-B3C7-4E8D945E510B}" dt="2025-07-09T10:35:46.505" v="497" actId="164"/>
          <ac:spMkLst>
            <pc:docMk/>
            <pc:sldMk cId="849875513" sldId="256"/>
            <ac:spMk id="46" creationId="{15F6B44B-364D-6FBF-F470-060E228EC662}"/>
          </ac:spMkLst>
        </pc:spChg>
        <pc:spChg chg="mod topLvl">
          <ac:chgData name="Lansell, K" userId="91c66a12-bef5-43ad-a535-7895b8273179" providerId="ADAL" clId="{79B212ED-8D3D-4DF0-B3C7-4E8D945E510B}" dt="2025-07-09T10:35:46.505" v="497" actId="164"/>
          <ac:spMkLst>
            <pc:docMk/>
            <pc:sldMk cId="849875513" sldId="256"/>
            <ac:spMk id="47" creationId="{48246CE4-965D-52D6-97ED-C7EFC4ED5094}"/>
          </ac:spMkLst>
        </pc:spChg>
        <pc:grpChg chg="del">
          <ac:chgData name="Lansell, K" userId="91c66a12-bef5-43ad-a535-7895b8273179" providerId="ADAL" clId="{79B212ED-8D3D-4DF0-B3C7-4E8D945E510B}" dt="2025-07-09T10:18:06.787" v="0" actId="165"/>
          <ac:grpSpMkLst>
            <pc:docMk/>
            <pc:sldMk cId="849875513" sldId="256"/>
            <ac:grpSpMk id="29" creationId="{0D4F1D2C-8A13-100D-F24B-F4198651D909}"/>
          </ac:grpSpMkLst>
        </pc:grpChg>
        <pc:grpChg chg="mod topLvl">
          <ac:chgData name="Lansell, K" userId="91c66a12-bef5-43ad-a535-7895b8273179" providerId="ADAL" clId="{79B212ED-8D3D-4DF0-B3C7-4E8D945E510B}" dt="2025-07-09T10:35:46.505" v="497" actId="164"/>
          <ac:grpSpMkLst>
            <pc:docMk/>
            <pc:sldMk cId="849875513" sldId="256"/>
            <ac:grpSpMk id="42" creationId="{751DFD83-0A13-3A12-8F25-DA66EA5AC655}"/>
          </ac:grpSpMkLst>
        </pc:grpChg>
        <pc:grpChg chg="add mod">
          <ac:chgData name="Lansell, K" userId="91c66a12-bef5-43ad-a535-7895b8273179" providerId="ADAL" clId="{79B212ED-8D3D-4DF0-B3C7-4E8D945E510B}" dt="2025-07-09T10:35:46.505" v="497" actId="164"/>
          <ac:grpSpMkLst>
            <pc:docMk/>
            <pc:sldMk cId="849875513" sldId="256"/>
            <ac:grpSpMk id="53" creationId="{E0A1B13A-EA5D-CC80-1B13-48617382E344}"/>
          </ac:grpSpMkLst>
        </pc:grpChg>
        <pc:picChg chg="del mod topLvl">
          <ac:chgData name="Lansell, K" userId="91c66a12-bef5-43ad-a535-7895b8273179" providerId="ADAL" clId="{79B212ED-8D3D-4DF0-B3C7-4E8D945E510B}" dt="2025-07-09T10:18:23.740" v="9" actId="478"/>
          <ac:picMkLst>
            <pc:docMk/>
            <pc:sldMk cId="849875513" sldId="256"/>
            <ac:picMk id="2" creationId="{4F8DEA3A-427A-510C-7937-1F0C5CF6FBC9}"/>
          </ac:picMkLst>
        </pc:picChg>
        <pc:picChg chg="del mod topLvl">
          <ac:chgData name="Lansell, K" userId="91c66a12-bef5-43ad-a535-7895b8273179" providerId="ADAL" clId="{79B212ED-8D3D-4DF0-B3C7-4E8D945E510B}" dt="2025-07-09T10:18:17.936" v="5" actId="478"/>
          <ac:picMkLst>
            <pc:docMk/>
            <pc:sldMk cId="849875513" sldId="256"/>
            <ac:picMk id="3" creationId="{DD6F3867-230B-B013-C425-C84678EDC82F}"/>
          </ac:picMkLst>
        </pc:picChg>
        <pc:picChg chg="mod topLvl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5" creationId="{EE8B99DD-7968-FE65-A45F-2CB2CA7264B3}"/>
          </ac:picMkLst>
        </pc:picChg>
        <pc:picChg chg="del mod topLvl">
          <ac:chgData name="Lansell, K" userId="91c66a12-bef5-43ad-a535-7895b8273179" providerId="ADAL" clId="{79B212ED-8D3D-4DF0-B3C7-4E8D945E510B}" dt="2025-07-09T10:18:13.572" v="3" actId="478"/>
          <ac:picMkLst>
            <pc:docMk/>
            <pc:sldMk cId="849875513" sldId="256"/>
            <ac:picMk id="8" creationId="{3C424A1E-9D3C-2CA1-84A6-DD75B76D209F}"/>
          </ac:picMkLst>
        </pc:picChg>
        <pc:picChg chg="add mod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9" creationId="{35367FBA-0B17-ED6A-CD81-5FFFEFE88DC0}"/>
          </ac:picMkLst>
        </pc:picChg>
        <pc:picChg chg="del mod topLvl">
          <ac:chgData name="Lansell, K" userId="91c66a12-bef5-43ad-a535-7895b8273179" providerId="ADAL" clId="{79B212ED-8D3D-4DF0-B3C7-4E8D945E510B}" dt="2025-07-09T10:18:10.082" v="1" actId="478"/>
          <ac:picMkLst>
            <pc:docMk/>
            <pc:sldMk cId="849875513" sldId="256"/>
            <ac:picMk id="10" creationId="{7CE37233-3A00-5C2B-C70A-9DCD4FE8544A}"/>
          </ac:picMkLst>
        </pc:picChg>
        <pc:picChg chg="del mod topLvl">
          <ac:chgData name="Lansell, K" userId="91c66a12-bef5-43ad-a535-7895b8273179" providerId="ADAL" clId="{79B212ED-8D3D-4DF0-B3C7-4E8D945E510B}" dt="2025-07-09T10:18:11.985" v="2" actId="478"/>
          <ac:picMkLst>
            <pc:docMk/>
            <pc:sldMk cId="849875513" sldId="256"/>
            <ac:picMk id="12" creationId="{AE69F99A-6213-A58B-F3E7-1490A2ACD369}"/>
          </ac:picMkLst>
        </pc:picChg>
        <pc:picChg chg="del mod topLvl">
          <ac:chgData name="Lansell, K" userId="91c66a12-bef5-43ad-a535-7895b8273179" providerId="ADAL" clId="{79B212ED-8D3D-4DF0-B3C7-4E8D945E510B}" dt="2025-07-09T10:18:22.553" v="8" actId="478"/>
          <ac:picMkLst>
            <pc:docMk/>
            <pc:sldMk cId="849875513" sldId="256"/>
            <ac:picMk id="13" creationId="{3E5631E0-0A77-D684-681C-05BC73F804F7}"/>
          </ac:picMkLst>
        </pc:picChg>
        <pc:picChg chg="mod topLvl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14" creationId="{2E19C8BF-8EF0-0E0C-6C76-F31265422EE2}"/>
          </ac:picMkLst>
        </pc:picChg>
        <pc:picChg chg="del mod topLvl">
          <ac:chgData name="Lansell, K" userId="91c66a12-bef5-43ad-a535-7895b8273179" providerId="ADAL" clId="{79B212ED-8D3D-4DF0-B3C7-4E8D945E510B}" dt="2025-07-09T10:18:21.098" v="7" actId="478"/>
          <ac:picMkLst>
            <pc:docMk/>
            <pc:sldMk cId="849875513" sldId="256"/>
            <ac:picMk id="16" creationId="{6A7DC84A-8EFD-97FC-3776-00F69D23228F}"/>
          </ac:picMkLst>
        </pc:picChg>
        <pc:picChg chg="mod topLvl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17" creationId="{2D9C63D1-CF82-E97B-CABD-C5B6B62F61F9}"/>
          </ac:picMkLst>
        </pc:picChg>
        <pc:picChg chg="del mod topLvl">
          <ac:chgData name="Lansell, K" userId="91c66a12-bef5-43ad-a535-7895b8273179" providerId="ADAL" clId="{79B212ED-8D3D-4DF0-B3C7-4E8D945E510B}" dt="2025-07-09T10:18:19.763" v="6" actId="478"/>
          <ac:picMkLst>
            <pc:docMk/>
            <pc:sldMk cId="849875513" sldId="256"/>
            <ac:picMk id="19" creationId="{24BC5E64-58DD-892C-24CD-2881D9163458}"/>
          </ac:picMkLst>
        </pc:picChg>
        <pc:picChg chg="add mod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20" creationId="{3CE981A6-86C9-1930-E639-08053E1058A4}"/>
          </ac:picMkLst>
        </pc:picChg>
        <pc:picChg chg="mod topLvl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21" creationId="{F71359F5-4CC6-6BB2-D9EC-CA7E07C36525}"/>
          </ac:picMkLst>
        </pc:picChg>
        <pc:picChg chg="mod topLvl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22" creationId="{D9AEA2A2-7185-DA4C-B65F-37E7072F6DA7}"/>
          </ac:picMkLst>
        </pc:picChg>
        <pc:picChg chg="add mod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24" creationId="{AE4D7FA2-1C34-B752-ABF2-C799CFEAA6AF}"/>
          </ac:picMkLst>
        </pc:picChg>
        <pc:picChg chg="add mod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30" creationId="{71C2A058-AA9C-D53C-E9A2-EA0469A18C9B}"/>
          </ac:picMkLst>
        </pc:picChg>
        <pc:picChg chg="add mod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31" creationId="{C3D8859E-FAB4-1C5D-F807-062E94C07D76}"/>
          </ac:picMkLst>
        </pc:picChg>
        <pc:picChg chg="add mod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33" creationId="{124DE2F8-733B-6EBB-661A-F652167B3C2B}"/>
          </ac:picMkLst>
        </pc:picChg>
        <pc:picChg chg="add mod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34" creationId="{DC74BC53-CFDA-A11A-5C82-633689D9B4DC}"/>
          </ac:picMkLst>
        </pc:picChg>
        <pc:picChg chg="add mod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36" creationId="{2A39DF7E-76F7-BC08-FD42-CA9D9B5F02F7}"/>
          </ac:picMkLst>
        </pc:picChg>
        <pc:picChg chg="add mod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38" creationId="{EF9EE9E2-07C3-1DE9-0E1F-6E3D0C46197D}"/>
          </ac:picMkLst>
        </pc:picChg>
        <pc:picChg chg="mod">
          <ac:chgData name="Lansell, K" userId="91c66a12-bef5-43ad-a535-7895b8273179" providerId="ADAL" clId="{79B212ED-8D3D-4DF0-B3C7-4E8D945E510B}" dt="2025-07-09T10:18:06.787" v="0" actId="165"/>
          <ac:picMkLst>
            <pc:docMk/>
            <pc:sldMk cId="849875513" sldId="256"/>
            <ac:picMk id="39" creationId="{1FA7BC93-FDAD-8B8C-D81D-4393041B932B}"/>
          </ac:picMkLst>
        </pc:picChg>
        <pc:picChg chg="add mod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41" creationId="{944DE3D6-21F3-A898-BCA3-809BCC9583A0}"/>
          </ac:picMkLst>
        </pc:picChg>
        <pc:picChg chg="del mod topLvl">
          <ac:chgData name="Lansell, K" userId="91c66a12-bef5-43ad-a535-7895b8273179" providerId="ADAL" clId="{79B212ED-8D3D-4DF0-B3C7-4E8D945E510B}" dt="2025-07-09T10:18:15.170" v="4" actId="478"/>
          <ac:picMkLst>
            <pc:docMk/>
            <pc:sldMk cId="849875513" sldId="256"/>
            <ac:picMk id="48" creationId="{47E78693-9C61-D65E-753B-DF938F8B8A3E}"/>
          </ac:picMkLst>
        </pc:picChg>
        <pc:picChg chg="del mod topLvl">
          <ac:chgData name="Lansell, K" userId="91c66a12-bef5-43ad-a535-7895b8273179" providerId="ADAL" clId="{79B212ED-8D3D-4DF0-B3C7-4E8D945E510B}" dt="2025-07-09T10:18:33.868" v="11" actId="478"/>
          <ac:picMkLst>
            <pc:docMk/>
            <pc:sldMk cId="849875513" sldId="256"/>
            <ac:picMk id="49" creationId="{51502CA3-A561-DA22-588E-CAD10B601ED3}"/>
          </ac:picMkLst>
        </pc:picChg>
        <pc:picChg chg="add mod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50" creationId="{BFBB36A9-A7B2-8788-4356-9FCF5768788D}"/>
          </ac:picMkLst>
        </pc:picChg>
        <pc:picChg chg="add mod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51" creationId="{4D1CF694-CD68-D220-1ACD-5510E4C8AAD4}"/>
          </ac:picMkLst>
        </pc:picChg>
        <pc:picChg chg="add mod">
          <ac:chgData name="Lansell, K" userId="91c66a12-bef5-43ad-a535-7895b8273179" providerId="ADAL" clId="{79B212ED-8D3D-4DF0-B3C7-4E8D945E510B}" dt="2025-07-09T10:35:46.505" v="497" actId="164"/>
          <ac:picMkLst>
            <pc:docMk/>
            <pc:sldMk cId="849875513" sldId="256"/>
            <ac:picMk id="52" creationId="{F2421B9B-5264-F48C-3EAD-333846B31EB1}"/>
          </ac:picMkLst>
        </pc:picChg>
        <pc:picChg chg="del mod topLvl">
          <ac:chgData name="Lansell, K" userId="91c66a12-bef5-43ad-a535-7895b8273179" providerId="ADAL" clId="{79B212ED-8D3D-4DF0-B3C7-4E8D945E510B}" dt="2025-07-09T10:18:32.321" v="10" actId="478"/>
          <ac:picMkLst>
            <pc:docMk/>
            <pc:sldMk cId="849875513" sldId="256"/>
            <ac:picMk id="1026" creationId="{F7F2C421-8ECC-9768-5A24-CFB02061533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3A340-4633-E26D-7E55-2D684CDC47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AD6220-2B12-CC4A-9CE6-B3FBEC5508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D6021-CF2C-6BBD-C17A-FA258ED8D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09501-0259-637F-DCCE-8E0255D17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58C90-16D4-DEFD-844A-F5ECDF12E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686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60922-9F7F-64BC-5E06-E9D74DF79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5F8286-F864-743D-D077-29930D2AA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CF5E3-B156-6E2C-308B-27CF54E84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97F73-8063-BFD8-2777-188F9ED4B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8FC42-A13E-DD94-8A41-9B90211FD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292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46BDD8-75D8-EADF-48AA-E83947E966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FA357-C5E9-5B05-E675-3809C7B2B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7A525-EC58-ED82-67B5-6024A60B3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D2172-2C80-2D79-26C1-A69DD031D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1E7BE-C6E3-E105-A71E-232FB28C4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68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57D83-97E2-BC8D-FA3F-8A904F988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CCCFA-56E1-EFDE-2D20-F81E90363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498EF-7E42-1C90-EF7C-60437FEC8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4E9FF-7635-3C28-8E0A-96C8C71EF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5440F-AE53-BDB2-D534-A47C3D5DF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97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9466-4C4E-9A87-ED15-710F5F478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79FE50-4DE2-AD00-CBED-48022E9B08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1FEA0-D92B-B6F7-02BC-AD6B1405B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7F4BE-7A83-47C0-FFAB-B5F12786D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E1CC8-50DA-C5A6-B93A-BD7353715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21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5BD21-6214-D1AA-A946-DF3A7A0D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76F6C-6B6F-8C79-C7FC-CFC3067722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B8C3C8-7609-5833-EDE0-15DDFDC2C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95F71D-0C0B-16FB-3939-0C82F8196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D72D05-1752-984F-CD49-9512C97D4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F9D15B-1D97-31EF-3B26-45C03A8E0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623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8018A-2C25-AB5B-3225-290AA26F5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6B61B7-7CA8-1770-A258-43692DAF6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C2F49-E7F8-7BEC-9151-2EE1399DC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874692-443F-3761-F82B-D12A6C4D7D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4FBF84-B32B-AEDA-20CD-A74833F975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9A71E1-C256-D717-22C7-4EA02A4CA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9DE1E1-7B3F-2D21-F6A5-EB2E9EF7E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96DA54-9915-9869-F05E-F660D2221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504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22F41-16CC-F5FD-3D66-7D905C9B6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7A16BE-652D-7498-82A2-343124C8C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FEAE8B-047D-C702-D338-22EA4391E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46B45C-A28A-F1AE-36F1-C854C22D7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919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A257D8-EDBA-9D1C-AC00-A462FFE40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A4CCA9-B09B-009A-D7E0-6BE85F174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B7E98B-0BBA-BA61-82AA-C7A5F0465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196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CDEDE-175D-E8E8-5466-83D1DE9F1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797EF-885B-AB3E-5450-B35C7656F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7FE58C-8943-3B1E-C828-28B0A43AB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B9438B-4826-262D-39A2-78C21796B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8D4CBB-C0CD-DF52-8379-EAF8EBBB9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70CC7-7EB4-A175-F9A6-DC5DAEE3E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25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18DDB-82E0-C9E9-3771-7E26CA3B4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FF8EBA-902F-6E3E-BDFC-A0982872E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BDED2A-2511-CAB1-012D-59672D1EE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50EBE6-8D70-38B2-9B63-66977389C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05598C-89EE-337B-0DE3-D17EAE014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8284B-FD12-2254-4599-1E288801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043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3FB18E-5460-863D-73DA-CCF49D9D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50540-3A03-3007-10B9-1A56B205F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582FE-48CE-F95E-30CF-E163C82311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63CFB-8D67-3D0F-E347-846D6CE5DF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6382C-64DF-3DA6-149A-6B9A97095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430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>
            <a:extLst>
              <a:ext uri="{FF2B5EF4-FFF2-40B4-BE49-F238E27FC236}">
                <a16:creationId xmlns:a16="http://schemas.microsoft.com/office/drawing/2014/main" id="{E0A1B13A-EA5D-CC80-1B13-48617382E344}"/>
              </a:ext>
            </a:extLst>
          </p:cNvPr>
          <p:cNvGrpSpPr/>
          <p:nvPr/>
        </p:nvGrpSpPr>
        <p:grpSpPr>
          <a:xfrm>
            <a:off x="-17080" y="185085"/>
            <a:ext cx="12209080" cy="6617850"/>
            <a:chOff x="-17080" y="185085"/>
            <a:chExt cx="12209080" cy="6617850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5480F842-42DA-75FC-B83A-8E78DB4FA1E8}"/>
                </a:ext>
              </a:extLst>
            </p:cNvPr>
            <p:cNvSpPr/>
            <p:nvPr/>
          </p:nvSpPr>
          <p:spPr>
            <a:xfrm>
              <a:off x="91810" y="185085"/>
              <a:ext cx="3777673" cy="31888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u="sng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Week 1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800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 </a:t>
              </a:r>
              <a:r>
                <a:rPr lang="en-GB" kern="100" dirty="0">
                  <a:solidFill>
                    <a:schemeClr val="tx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can understand where Vikings originated from and how they travelled.</a:t>
              </a:r>
              <a:endParaRPr lang="en-GB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0AB8CD6E-7327-88BD-0813-116A4B819DD2}"/>
                </a:ext>
              </a:extLst>
            </p:cNvPr>
            <p:cNvSpPr/>
            <p:nvPr/>
          </p:nvSpPr>
          <p:spPr>
            <a:xfrm>
              <a:off x="4260850" y="216441"/>
              <a:ext cx="3777673" cy="31888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u="sng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Week 2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kern="100" dirty="0">
                  <a:solidFill>
                    <a:schemeClr val="tx1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 can talk about the Vikings first invasion in England. </a:t>
              </a:r>
              <a:endParaRPr lang="en-US" sz="18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99F1EC99-BB15-8513-770D-9BB1EE401962}"/>
                </a:ext>
              </a:extLst>
            </p:cNvPr>
            <p:cNvSpPr/>
            <p:nvPr/>
          </p:nvSpPr>
          <p:spPr>
            <a:xfrm>
              <a:off x="8414327" y="216441"/>
              <a:ext cx="3777673" cy="31888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u="sng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Week 3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800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 </a:t>
              </a:r>
              <a:endParaRPr lang="en-US" sz="18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220A26B3-CAA0-8303-9DF8-56D973C2CB66}"/>
                </a:ext>
              </a:extLst>
            </p:cNvPr>
            <p:cNvSpPr/>
            <p:nvPr/>
          </p:nvSpPr>
          <p:spPr>
            <a:xfrm>
              <a:off x="8414327" y="3576437"/>
              <a:ext cx="3777673" cy="31888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u="sng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Week 4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800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 can identify and discuss key aspects of Viking life.</a:t>
              </a:r>
              <a:endParaRPr lang="en-US" sz="18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A85C8250-21AD-EFEB-2634-CD6062BD7A68}"/>
                </a:ext>
              </a:extLst>
            </p:cNvPr>
            <p:cNvSpPr/>
            <p:nvPr/>
          </p:nvSpPr>
          <p:spPr>
            <a:xfrm>
              <a:off x="4258660" y="3553556"/>
              <a:ext cx="3777673" cy="31888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u="sng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Week 5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800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 can ask and answer questions about Viking life.</a:t>
              </a:r>
              <a:endParaRPr lang="en-US" sz="18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n-US" sz="1800" b="1" u="sng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751DFD83-0A13-3A12-8F25-DA66EA5AC655}"/>
                </a:ext>
              </a:extLst>
            </p:cNvPr>
            <p:cNvGrpSpPr/>
            <p:nvPr/>
          </p:nvGrpSpPr>
          <p:grpSpPr>
            <a:xfrm>
              <a:off x="-17080" y="3614080"/>
              <a:ext cx="3777673" cy="3188855"/>
              <a:chOff x="8286826" y="3580673"/>
              <a:chExt cx="3777673" cy="3188855"/>
            </a:xfrm>
          </p:grpSpPr>
          <p:sp>
            <p:nvSpPr>
              <p:cNvPr id="28" name="Rectangle: Rounded Corners 27">
                <a:extLst>
                  <a:ext uri="{FF2B5EF4-FFF2-40B4-BE49-F238E27FC236}">
                    <a16:creationId xmlns:a16="http://schemas.microsoft.com/office/drawing/2014/main" id="{1BEE6615-F775-E06B-C149-94931E0360C9}"/>
                  </a:ext>
                </a:extLst>
              </p:cNvPr>
              <p:cNvSpPr/>
              <p:nvPr/>
            </p:nvSpPr>
            <p:spPr>
              <a:xfrm>
                <a:off x="8286826" y="3580673"/>
                <a:ext cx="3777673" cy="3188855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1800" b="1" u="sng" kern="1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Week 6</a:t>
                </a: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1800" kern="100" dirty="0">
                    <a:solidFill>
                      <a:schemeClr val="tx1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I can</a:t>
                </a:r>
                <a:r>
                  <a:rPr lang="en-GB" kern="100" dirty="0">
                    <a:solidFill>
                      <a:schemeClr val="tx1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form an opinion on the Vikings, using the information I have learnt.</a:t>
                </a:r>
                <a:endParaRPr lang="en-US" sz="1800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39" name="Picture 38">
                <a:extLst>
                  <a:ext uri="{FF2B5EF4-FFF2-40B4-BE49-F238E27FC236}">
                    <a16:creationId xmlns:a16="http://schemas.microsoft.com/office/drawing/2014/main" id="{1FA7BC93-FDAD-8B8C-D81D-4393041B93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481035" y="5499983"/>
                <a:ext cx="998297" cy="1016530"/>
              </a:xfrm>
              <a:prstGeom prst="rect">
                <a:avLst/>
              </a:prstGeom>
              <a:noFill/>
            </p:spPr>
          </p:pic>
        </p:grpSp>
        <p:sp>
          <p:nvSpPr>
            <p:cNvPr id="43" name="Arrow: Right 42">
              <a:extLst>
                <a:ext uri="{FF2B5EF4-FFF2-40B4-BE49-F238E27FC236}">
                  <a16:creationId xmlns:a16="http://schemas.microsoft.com/office/drawing/2014/main" id="{2986A612-9E07-AD03-ACC3-7E04C0885614}"/>
                </a:ext>
              </a:extLst>
            </p:cNvPr>
            <p:cNvSpPr/>
            <p:nvPr/>
          </p:nvSpPr>
          <p:spPr>
            <a:xfrm>
              <a:off x="3631786" y="2019653"/>
              <a:ext cx="1075069" cy="793757"/>
            </a:xfrm>
            <a:prstGeom prst="rightArrow">
              <a:avLst/>
            </a:pr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Arrow: Right 43">
              <a:extLst>
                <a:ext uri="{FF2B5EF4-FFF2-40B4-BE49-F238E27FC236}">
                  <a16:creationId xmlns:a16="http://schemas.microsoft.com/office/drawing/2014/main" id="{7897686A-D825-61E3-16E7-CD26142626D5}"/>
                </a:ext>
              </a:extLst>
            </p:cNvPr>
            <p:cNvSpPr/>
            <p:nvPr/>
          </p:nvSpPr>
          <p:spPr>
            <a:xfrm>
              <a:off x="7665872" y="2019653"/>
              <a:ext cx="1075069" cy="793757"/>
            </a:xfrm>
            <a:prstGeom prst="rightArrow">
              <a:avLst/>
            </a:pr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Arrow: Right 44">
              <a:extLst>
                <a:ext uri="{FF2B5EF4-FFF2-40B4-BE49-F238E27FC236}">
                  <a16:creationId xmlns:a16="http://schemas.microsoft.com/office/drawing/2014/main" id="{2F6366CE-A4B8-5446-1D50-345D8B691386}"/>
                </a:ext>
              </a:extLst>
            </p:cNvPr>
            <p:cNvSpPr/>
            <p:nvPr/>
          </p:nvSpPr>
          <p:spPr>
            <a:xfrm rot="5400000">
              <a:off x="9800679" y="2859043"/>
              <a:ext cx="1075069" cy="793757"/>
            </a:xfrm>
            <a:prstGeom prst="rightArrow">
              <a:avLst/>
            </a:pr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Arrow: Right 45">
              <a:extLst>
                <a:ext uri="{FF2B5EF4-FFF2-40B4-BE49-F238E27FC236}">
                  <a16:creationId xmlns:a16="http://schemas.microsoft.com/office/drawing/2014/main" id="{15F6B44B-364D-6FBF-F470-060E228EC662}"/>
                </a:ext>
              </a:extLst>
            </p:cNvPr>
            <p:cNvSpPr/>
            <p:nvPr/>
          </p:nvSpPr>
          <p:spPr>
            <a:xfrm rot="10800000">
              <a:off x="7620065" y="4877218"/>
              <a:ext cx="1075069" cy="793757"/>
            </a:xfrm>
            <a:prstGeom prst="rightArrow">
              <a:avLst/>
            </a:pr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Arrow: Right 46">
              <a:extLst>
                <a:ext uri="{FF2B5EF4-FFF2-40B4-BE49-F238E27FC236}">
                  <a16:creationId xmlns:a16="http://schemas.microsoft.com/office/drawing/2014/main" id="{48246CE4-965D-52D6-97ED-C7EFC4ED5094}"/>
                </a:ext>
              </a:extLst>
            </p:cNvPr>
            <p:cNvSpPr/>
            <p:nvPr/>
          </p:nvSpPr>
          <p:spPr>
            <a:xfrm rot="10800000">
              <a:off x="3512059" y="4773985"/>
              <a:ext cx="1075069" cy="793757"/>
            </a:xfrm>
            <a:prstGeom prst="rightArrow">
              <a:avLst/>
            </a:pr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F3DA417-72D3-07BE-7D97-F5C30760FB47}"/>
                </a:ext>
              </a:extLst>
            </p:cNvPr>
            <p:cNvSpPr txBox="1"/>
            <p:nvPr/>
          </p:nvSpPr>
          <p:spPr>
            <a:xfrm>
              <a:off x="8703535" y="729637"/>
              <a:ext cx="3216598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GB" dirty="0">
                  <a:latin typeface="Arial" panose="020B0604020202020204" pitchFamily="34" charset="0"/>
                  <a:cs typeface="Arial" panose="020B0604020202020204" pitchFamily="34" charset="0"/>
                </a:rPr>
                <a:t>I can talk about the ‘Great Heathen Army’ and what how this changed Anglo Saxon Britain.</a:t>
              </a:r>
            </a:p>
          </p:txBody>
        </p: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2D9C63D1-CF82-E97B-CABD-C5B6B62F61F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718204" y="5380573"/>
              <a:ext cx="945066" cy="954810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D9AEA2A2-7185-DA4C-B65F-37E7072F6DA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768128" y="1911558"/>
              <a:ext cx="804742" cy="597460"/>
            </a:xfrm>
            <a:prstGeom prst="rect">
              <a:avLst/>
            </a:prstGeom>
          </p:spPr>
        </p:pic>
        <p:pic>
          <p:nvPicPr>
            <p:cNvPr id="5" name="Picture 4" descr="A black line with a white background&#10;&#10;Description automatically generated">
              <a:extLst>
                <a:ext uri="{FF2B5EF4-FFF2-40B4-BE49-F238E27FC236}">
                  <a16:creationId xmlns:a16="http://schemas.microsoft.com/office/drawing/2014/main" id="{EE8B99DD-7968-FE65-A45F-2CB2CA7264B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95816" y="2638691"/>
              <a:ext cx="1969659" cy="603026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2E19C8BF-8EF0-0E0C-6C76-F31265422EE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864030" y="5355707"/>
              <a:ext cx="945066" cy="954810"/>
            </a:xfrm>
            <a:prstGeom prst="rect">
              <a:avLst/>
            </a:prstGeom>
          </p:spPr>
        </p:pic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F71359F5-4CC6-6BB2-D9EC-CA7E07C3652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69732" y="5833112"/>
              <a:ext cx="804742" cy="59746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35367FBA-0B17-ED6A-CD81-5FFFEFE88DC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2676277" y="1746198"/>
              <a:ext cx="615255" cy="849638"/>
            </a:xfrm>
            <a:prstGeom prst="rect">
              <a:avLst/>
            </a:prstGeom>
          </p:spPr>
        </p:pic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3CE981A6-86C9-1930-E639-08053E1058A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475224" y="1764083"/>
              <a:ext cx="793758" cy="1004490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AE4D7FA2-1C34-B752-ABF2-C799CFEAA6A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566958" y="1951564"/>
              <a:ext cx="827374" cy="614338"/>
            </a:xfrm>
            <a:prstGeom prst="rect">
              <a:avLst/>
            </a:prstGeom>
          </p:spPr>
        </p:pic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71C2A058-AA9C-D53C-E9A2-EA0469A18C9B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908532" y="2083455"/>
              <a:ext cx="839494" cy="805689"/>
            </a:xfrm>
            <a:prstGeom prst="rect">
              <a:avLst/>
            </a:prstGeom>
          </p:spPr>
        </p:pic>
        <p:pic>
          <p:nvPicPr>
            <p:cNvPr id="31" name="Picture 30">
              <a:extLst>
                <a:ext uri="{FF2B5EF4-FFF2-40B4-BE49-F238E27FC236}">
                  <a16:creationId xmlns:a16="http://schemas.microsoft.com/office/drawing/2014/main" id="{C3D8859E-FAB4-1C5D-F807-062E94C07D7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693065" y="1561904"/>
              <a:ext cx="945066" cy="954810"/>
            </a:xfrm>
            <a:prstGeom prst="rect">
              <a:avLst/>
            </a:prstGeom>
          </p:spPr>
        </p:pic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124DE2F8-733B-6EBB-661A-F652167B3C2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6663270" y="2094253"/>
              <a:ext cx="789334" cy="844921"/>
            </a:xfrm>
            <a:prstGeom prst="rect">
              <a:avLst/>
            </a:prstGeom>
          </p:spPr>
        </p:pic>
        <p:pic>
          <p:nvPicPr>
            <p:cNvPr id="34" name="Picture 33">
              <a:extLst>
                <a:ext uri="{FF2B5EF4-FFF2-40B4-BE49-F238E27FC236}">
                  <a16:creationId xmlns:a16="http://schemas.microsoft.com/office/drawing/2014/main" id="{DC74BC53-CFDA-A11A-5C82-633689D9B4D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765072" y="2109665"/>
              <a:ext cx="789334" cy="844921"/>
            </a:xfrm>
            <a:prstGeom prst="rect">
              <a:avLst/>
            </a:prstGeom>
          </p:spPr>
        </p:pic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2A39DF7E-76F7-BC08-FD42-CA9D9B5F02F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9043983" y="2171017"/>
              <a:ext cx="703597" cy="822755"/>
            </a:xfrm>
            <a:prstGeom prst="rect">
              <a:avLst/>
            </a:prstGeom>
          </p:spPr>
        </p:pic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EF9EE9E2-07C3-1DE9-0E1F-6E3D0C46197D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932536" y="4877218"/>
              <a:ext cx="710553" cy="916842"/>
            </a:xfrm>
            <a:prstGeom prst="rect">
              <a:avLst/>
            </a:prstGeom>
          </p:spPr>
        </p:pic>
        <p:pic>
          <p:nvPicPr>
            <p:cNvPr id="41" name="Picture 40">
              <a:extLst>
                <a:ext uri="{FF2B5EF4-FFF2-40B4-BE49-F238E27FC236}">
                  <a16:creationId xmlns:a16="http://schemas.microsoft.com/office/drawing/2014/main" id="{944DE3D6-21F3-A898-BCA3-809BCC9583A0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10840082" y="5103535"/>
              <a:ext cx="926454" cy="690525"/>
            </a:xfrm>
            <a:prstGeom prst="rect">
              <a:avLst/>
            </a:prstGeom>
          </p:spPr>
        </p:pic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BFBB36A9-A7B2-8788-4356-9FCF5768788D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4890471" y="4864247"/>
              <a:ext cx="710553" cy="916842"/>
            </a:xfrm>
            <a:prstGeom prst="rect">
              <a:avLst/>
            </a:prstGeom>
          </p:spPr>
        </p:pic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4D1CF694-CD68-D220-1ACD-5510E4C8AAD4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6738283" y="4877218"/>
              <a:ext cx="926454" cy="690525"/>
            </a:xfrm>
            <a:prstGeom prst="rect">
              <a:avLst/>
            </a:prstGeom>
          </p:spPr>
        </p:pic>
        <p:pic>
          <p:nvPicPr>
            <p:cNvPr id="52" name="Picture 51">
              <a:extLst>
                <a:ext uri="{FF2B5EF4-FFF2-40B4-BE49-F238E27FC236}">
                  <a16:creationId xmlns:a16="http://schemas.microsoft.com/office/drawing/2014/main" id="{F2421B9B-5264-F48C-3EAD-333846B31EB1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358204" y="5318556"/>
              <a:ext cx="789334" cy="84492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9875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051225-211a-4978-8e1f-418ef71e904e" xsi:nil="true"/>
    <lcf76f155ced4ddcb4097134ff3c332f xmlns="8b373f33-a440-4ef8-82f6-332943134ac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B62E9770AA2B4CB9D24B4779026AFD" ma:contentTypeVersion="16" ma:contentTypeDescription="Create a new document." ma:contentTypeScope="" ma:versionID="87d27c700f340c26068ccd7c8fb52918">
  <xsd:schema xmlns:xsd="http://www.w3.org/2001/XMLSchema" xmlns:xs="http://www.w3.org/2001/XMLSchema" xmlns:p="http://schemas.microsoft.com/office/2006/metadata/properties" xmlns:ns2="8b373f33-a440-4ef8-82f6-332943134ace" xmlns:ns3="6a051225-211a-4978-8e1f-418ef71e904e" targetNamespace="http://schemas.microsoft.com/office/2006/metadata/properties" ma:root="true" ma:fieldsID="ab57ba8da5f367c4433b9336abc4d9ff" ns2:_="" ns3:_="">
    <xsd:import namespace="8b373f33-a440-4ef8-82f6-332943134ace"/>
    <xsd:import namespace="6a051225-211a-4978-8e1f-418ef71e90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373f33-a440-4ef8-82f6-332943134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51225-211a-4978-8e1f-418ef71e904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a8e3918-8589-4699-a0be-3034bfa6572a}" ma:internalName="TaxCatchAll" ma:showField="CatchAllData" ma:web="6a051225-211a-4978-8e1f-418ef71e90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214D59-C48E-4FF8-9357-5C23920E304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EAB183A-F42D-4E04-8CE2-EEC056B16412}">
  <ds:schemaRefs>
    <ds:schemaRef ds:uri="http://purl.org/dc/elements/1.1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6a051225-211a-4978-8e1f-418ef71e904e"/>
    <ds:schemaRef ds:uri="8b373f33-a440-4ef8-82f6-332943134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286EEA47-FB22-4DD1-BE09-BC9FF3A9E0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373f33-a440-4ef8-82f6-332943134ace"/>
    <ds:schemaRef ds:uri="6a051225-211a-4978-8e1f-418ef71e90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92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Dawson, V</dc:creator>
  <cp:lastModifiedBy>Lansell, K</cp:lastModifiedBy>
  <cp:revision>4</cp:revision>
  <dcterms:created xsi:type="dcterms:W3CDTF">2023-11-22T10:46:32Z</dcterms:created>
  <dcterms:modified xsi:type="dcterms:W3CDTF">2025-07-09T10:35:46Z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0x01010036B62E9770AA2B4CB9D24B4779026AFD</vt:lpwstr>
  </property>
  <property fmtid="{D5CDD505-2E9C-101B-9397-08002B2CF9AE}" pid="3" name="MediaServiceImageTags">
    <vt:lpwstr/>
  </property>
</Properties>
</file>