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B212ED-8D3D-4DF0-B3C7-4E8D945E510B}" v="8" dt="2025-07-09T10:35:46.505"/>
    <p1510:client id="{E0042022-C403-465B-8F5F-48E5957284EE}" v="11" dt="2025-07-09T13:59:25.2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ok, O" userId="575093a4-88bc-4aef-a6f5-ecaf5c0f728f" providerId="ADAL" clId="{E0042022-C403-465B-8F5F-48E5957284EE}"/>
    <pc:docChg chg="undo redo custSel modSld">
      <pc:chgData name="Cook, O" userId="575093a4-88bc-4aef-a6f5-ecaf5c0f728f" providerId="ADAL" clId="{E0042022-C403-465B-8F5F-48E5957284EE}" dt="2025-07-09T13:59:39.133" v="207" actId="1076"/>
      <pc:docMkLst>
        <pc:docMk/>
      </pc:docMkLst>
      <pc:sldChg chg="addSp delSp modSp mod">
        <pc:chgData name="Cook, O" userId="575093a4-88bc-4aef-a6f5-ecaf5c0f728f" providerId="ADAL" clId="{E0042022-C403-465B-8F5F-48E5957284EE}" dt="2025-07-09T13:59:39.133" v="207" actId="1076"/>
        <pc:sldMkLst>
          <pc:docMk/>
          <pc:sldMk cId="849875513" sldId="256"/>
        </pc:sldMkLst>
        <pc:spChg chg="mod">
          <ac:chgData name="Cook, O" userId="575093a4-88bc-4aef-a6f5-ecaf5c0f728f" providerId="ADAL" clId="{E0042022-C403-465B-8F5F-48E5957284EE}" dt="2025-07-09T13:48:59.995" v="115" actId="403"/>
          <ac:spMkLst>
            <pc:docMk/>
            <pc:sldMk cId="849875513" sldId="256"/>
            <ac:spMk id="4" creationId="{5480F842-42DA-75FC-B83A-8E78DB4FA1E8}"/>
          </ac:spMkLst>
        </pc:spChg>
        <pc:spChg chg="mod">
          <ac:chgData name="Cook, O" userId="575093a4-88bc-4aef-a6f5-ecaf5c0f728f" providerId="ADAL" clId="{E0042022-C403-465B-8F5F-48E5957284EE}" dt="2025-07-09T13:39:29.684" v="25" actId="20577"/>
          <ac:spMkLst>
            <pc:docMk/>
            <pc:sldMk cId="849875513" sldId="256"/>
            <ac:spMk id="7" creationId="{0AB8CD6E-7327-88BD-0813-116A4B819DD2}"/>
          </ac:spMkLst>
        </pc:spChg>
        <pc:spChg chg="add mod">
          <ac:chgData name="Cook, O" userId="575093a4-88bc-4aef-a6f5-ecaf5c0f728f" providerId="ADAL" clId="{E0042022-C403-465B-8F5F-48E5957284EE}" dt="2025-07-09T13:40:21.646" v="43" actId="403"/>
          <ac:spMkLst>
            <pc:docMk/>
            <pc:sldMk cId="849875513" sldId="256"/>
            <ac:spMk id="8" creationId="{FF76EB9A-6BEE-E3D2-473F-27925929DB6C}"/>
          </ac:spMkLst>
        </pc:spChg>
        <pc:spChg chg="add mod">
          <ac:chgData name="Cook, O" userId="575093a4-88bc-4aef-a6f5-ecaf5c0f728f" providerId="ADAL" clId="{E0042022-C403-465B-8F5F-48E5957284EE}" dt="2025-07-09T13:48:09.663" v="106" actId="1076"/>
          <ac:spMkLst>
            <pc:docMk/>
            <pc:sldMk cId="849875513" sldId="256"/>
            <ac:spMk id="11" creationId="{33BB8959-56CD-E193-382C-00494EEBC3C1}"/>
          </ac:spMkLst>
        </pc:spChg>
        <pc:spChg chg="mod">
          <ac:chgData name="Cook, O" userId="575093a4-88bc-4aef-a6f5-ecaf5c0f728f" providerId="ADAL" clId="{E0042022-C403-465B-8F5F-48E5957284EE}" dt="2025-07-09T13:43:51.717" v="48" actId="403"/>
          <ac:spMkLst>
            <pc:docMk/>
            <pc:sldMk cId="849875513" sldId="256"/>
            <ac:spMk id="15" creationId="{2F3DA417-72D3-07BE-7D97-F5C30760FB47}"/>
          </ac:spMkLst>
        </pc:spChg>
        <pc:spChg chg="mod">
          <ac:chgData name="Cook, O" userId="575093a4-88bc-4aef-a6f5-ecaf5c0f728f" providerId="ADAL" clId="{E0042022-C403-465B-8F5F-48E5957284EE}" dt="2025-07-09T13:47:28.351" v="94" actId="20577"/>
          <ac:spMkLst>
            <pc:docMk/>
            <pc:sldMk cId="849875513" sldId="256"/>
            <ac:spMk id="26" creationId="{220A26B3-CAA0-8303-9DF8-56D973C2CB66}"/>
          </ac:spMkLst>
        </pc:spChg>
        <pc:spChg chg="mod">
          <ac:chgData name="Cook, O" userId="575093a4-88bc-4aef-a6f5-ecaf5c0f728f" providerId="ADAL" clId="{E0042022-C403-465B-8F5F-48E5957284EE}" dt="2025-07-09T13:47:24.277" v="85" actId="20577"/>
          <ac:spMkLst>
            <pc:docMk/>
            <pc:sldMk cId="849875513" sldId="256"/>
            <ac:spMk id="27" creationId="{A85C8250-21AD-EFEB-2634-CD6062BD7A68}"/>
          </ac:spMkLst>
        </pc:spChg>
        <pc:spChg chg="mod">
          <ac:chgData name="Cook, O" userId="575093a4-88bc-4aef-a6f5-ecaf5c0f728f" providerId="ADAL" clId="{E0042022-C403-465B-8F5F-48E5957284EE}" dt="2025-07-09T13:47:39.879" v="97" actId="20577"/>
          <ac:spMkLst>
            <pc:docMk/>
            <pc:sldMk cId="849875513" sldId="256"/>
            <ac:spMk id="28" creationId="{1BEE6615-F775-E06B-C149-94931E0360C9}"/>
          </ac:spMkLst>
        </pc:spChg>
        <pc:grpChg chg="del">
          <ac:chgData name="Cook, O" userId="575093a4-88bc-4aef-a6f5-ecaf5c0f728f" providerId="ADAL" clId="{E0042022-C403-465B-8F5F-48E5957284EE}" dt="2025-07-09T13:59:08.805" v="199" actId="478"/>
          <ac:grpSpMkLst>
            <pc:docMk/>
            <pc:sldMk cId="849875513" sldId="256"/>
            <ac:grpSpMk id="42" creationId="{751DFD83-0A13-3A12-8F25-DA66EA5AC655}"/>
          </ac:grpSpMkLst>
        </pc:grpChg>
        <pc:grpChg chg="add del mod">
          <ac:chgData name="Cook, O" userId="575093a4-88bc-4aef-a6f5-ecaf5c0f728f" providerId="ADAL" clId="{E0042022-C403-465B-8F5F-48E5957284EE}" dt="2025-07-09T13:58:41.911" v="186" actId="1076"/>
          <ac:grpSpMkLst>
            <pc:docMk/>
            <pc:sldMk cId="849875513" sldId="256"/>
            <ac:grpSpMk id="53" creationId="{E0A1B13A-EA5D-CC80-1B13-48617382E344}"/>
          </ac:grpSpMkLst>
        </pc:grpChg>
        <pc:graphicFrameChg chg="add mod">
          <ac:chgData name="Cook, O" userId="575093a4-88bc-4aef-a6f5-ecaf5c0f728f" providerId="ADAL" clId="{E0042022-C403-465B-8F5F-48E5957284EE}" dt="2025-07-09T13:39:21.087" v="23"/>
          <ac:graphicFrameMkLst>
            <pc:docMk/>
            <pc:sldMk cId="849875513" sldId="256"/>
            <ac:graphicFrameMk id="2" creationId="{4EF98E79-6D07-EBC1-7BF7-901328046A2B}"/>
          </ac:graphicFrameMkLst>
        </pc:graphicFrameChg>
        <pc:graphicFrameChg chg="add del mod modGraphic">
          <ac:chgData name="Cook, O" userId="575093a4-88bc-4aef-a6f5-ecaf5c0f728f" providerId="ADAL" clId="{E0042022-C403-465B-8F5F-48E5957284EE}" dt="2025-07-09T13:39:46.126" v="32" actId="478"/>
          <ac:graphicFrameMkLst>
            <pc:docMk/>
            <pc:sldMk cId="849875513" sldId="256"/>
            <ac:graphicFrameMk id="3" creationId="{BDE3B171-9BA0-37A2-20EE-E04C17333438}"/>
          </ac:graphicFrameMkLst>
        </pc:graphicFrameChg>
        <pc:picChg chg="del">
          <ac:chgData name="Cook, O" userId="575093a4-88bc-4aef-a6f5-ecaf5c0f728f" providerId="ADAL" clId="{E0042022-C403-465B-8F5F-48E5957284EE}" dt="2025-07-09T13:36:25.334" v="6" actId="478"/>
          <ac:picMkLst>
            <pc:docMk/>
            <pc:sldMk cId="849875513" sldId="256"/>
            <ac:picMk id="5" creationId="{EE8B99DD-7968-FE65-A45F-2CB2CA7264B3}"/>
          </ac:picMkLst>
        </pc:picChg>
        <pc:picChg chg="del">
          <ac:chgData name="Cook, O" userId="575093a4-88bc-4aef-a6f5-ecaf5c0f728f" providerId="ADAL" clId="{E0042022-C403-465B-8F5F-48E5957284EE}" dt="2025-07-09T13:36:19.089" v="0" actId="478"/>
          <ac:picMkLst>
            <pc:docMk/>
            <pc:sldMk cId="849875513" sldId="256"/>
            <ac:picMk id="9" creationId="{35367FBA-0B17-ED6A-CD81-5FFFEFE88DC0}"/>
          </ac:picMkLst>
        </pc:picChg>
        <pc:picChg chg="add del mod">
          <ac:chgData name="Cook, O" userId="575093a4-88bc-4aef-a6f5-ecaf5c0f728f" providerId="ADAL" clId="{E0042022-C403-465B-8F5F-48E5957284EE}" dt="2025-07-09T13:57:35.934" v="173" actId="478"/>
          <ac:picMkLst>
            <pc:docMk/>
            <pc:sldMk cId="849875513" sldId="256"/>
            <ac:picMk id="13" creationId="{5F048F4B-4D1F-9BA2-CC9F-FEC6C9592E2D}"/>
          </ac:picMkLst>
        </pc:picChg>
        <pc:picChg chg="add del mod">
          <ac:chgData name="Cook, O" userId="575093a4-88bc-4aef-a6f5-ecaf5c0f728f" providerId="ADAL" clId="{E0042022-C403-465B-8F5F-48E5957284EE}" dt="2025-07-09T13:58:41.537" v="185" actId="478"/>
          <ac:picMkLst>
            <pc:docMk/>
            <pc:sldMk cId="849875513" sldId="256"/>
            <ac:picMk id="14" creationId="{2E19C8BF-8EF0-0E0C-6C76-F31265422EE2}"/>
          </ac:picMkLst>
        </pc:picChg>
        <pc:picChg chg="del mod">
          <ac:chgData name="Cook, O" userId="575093a4-88bc-4aef-a6f5-ecaf5c0f728f" providerId="ADAL" clId="{E0042022-C403-465B-8F5F-48E5957284EE}" dt="2025-07-09T13:58:48.287" v="191" actId="478"/>
          <ac:picMkLst>
            <pc:docMk/>
            <pc:sldMk cId="849875513" sldId="256"/>
            <ac:picMk id="17" creationId="{2D9C63D1-CF82-E97B-CABD-C5B6B62F61F9}"/>
          </ac:picMkLst>
        </pc:picChg>
        <pc:picChg chg="add del mod">
          <ac:chgData name="Cook, O" userId="575093a4-88bc-4aef-a6f5-ecaf5c0f728f" providerId="ADAL" clId="{E0042022-C403-465B-8F5F-48E5957284EE}" dt="2025-07-09T13:57:28.718" v="168" actId="478"/>
          <ac:picMkLst>
            <pc:docMk/>
            <pc:sldMk cId="849875513" sldId="256"/>
            <ac:picMk id="19" creationId="{1E46D4F4-D599-FEA2-E036-B66229B2F3E3}"/>
          </ac:picMkLst>
        </pc:picChg>
        <pc:picChg chg="add del">
          <ac:chgData name="Cook, O" userId="575093a4-88bc-4aef-a6f5-ecaf5c0f728f" providerId="ADAL" clId="{E0042022-C403-465B-8F5F-48E5957284EE}" dt="2025-07-09T13:36:37.335" v="11" actId="478"/>
          <ac:picMkLst>
            <pc:docMk/>
            <pc:sldMk cId="849875513" sldId="256"/>
            <ac:picMk id="20" creationId="{3CE981A6-86C9-1930-E639-08053E1058A4}"/>
          </ac:picMkLst>
        </pc:picChg>
        <pc:picChg chg="del">
          <ac:chgData name="Cook, O" userId="575093a4-88bc-4aef-a6f5-ecaf5c0f728f" providerId="ADAL" clId="{E0042022-C403-465B-8F5F-48E5957284EE}" dt="2025-07-09T13:44:51.039" v="60" actId="478"/>
          <ac:picMkLst>
            <pc:docMk/>
            <pc:sldMk cId="849875513" sldId="256"/>
            <ac:picMk id="21" creationId="{F71359F5-4CC6-6BB2-D9EC-CA7E07C36525}"/>
          </ac:picMkLst>
        </pc:picChg>
        <pc:picChg chg="del">
          <ac:chgData name="Cook, O" userId="575093a4-88bc-4aef-a6f5-ecaf5c0f728f" providerId="ADAL" clId="{E0042022-C403-465B-8F5F-48E5957284EE}" dt="2025-07-09T13:43:58.366" v="49" actId="478"/>
          <ac:picMkLst>
            <pc:docMk/>
            <pc:sldMk cId="849875513" sldId="256"/>
            <ac:picMk id="22" creationId="{D9AEA2A2-7185-DA4C-B65F-37E7072F6DA7}"/>
          </ac:picMkLst>
        </pc:picChg>
        <pc:picChg chg="del">
          <ac:chgData name="Cook, O" userId="575093a4-88bc-4aef-a6f5-ecaf5c0f728f" providerId="ADAL" clId="{E0042022-C403-465B-8F5F-48E5957284EE}" dt="2025-07-09T13:36:22.380" v="3" actId="478"/>
          <ac:picMkLst>
            <pc:docMk/>
            <pc:sldMk cId="849875513" sldId="256"/>
            <ac:picMk id="24" creationId="{AE4D7FA2-1C34-B752-ABF2-C799CFEAA6AF}"/>
          </ac:picMkLst>
        </pc:picChg>
        <pc:picChg chg="add del mod">
          <ac:chgData name="Cook, O" userId="575093a4-88bc-4aef-a6f5-ecaf5c0f728f" providerId="ADAL" clId="{E0042022-C403-465B-8F5F-48E5957284EE}" dt="2025-07-09T13:57:48.730" v="175" actId="478"/>
          <ac:picMkLst>
            <pc:docMk/>
            <pc:sldMk cId="849875513" sldId="256"/>
            <ac:picMk id="25" creationId="{F78E8464-FBE2-36BA-DD17-143856401BFB}"/>
          </ac:picMkLst>
        </pc:picChg>
        <pc:picChg chg="add del mod">
          <ac:chgData name="Cook, O" userId="575093a4-88bc-4aef-a6f5-ecaf5c0f728f" providerId="ADAL" clId="{E0042022-C403-465B-8F5F-48E5957284EE}" dt="2025-07-09T13:59:37.394" v="206" actId="478"/>
          <ac:picMkLst>
            <pc:docMk/>
            <pc:sldMk cId="849875513" sldId="256"/>
            <ac:picMk id="29" creationId="{51686BA5-2A0D-B21D-A6F5-A99A69B7C4A6}"/>
          </ac:picMkLst>
        </pc:picChg>
        <pc:picChg chg="del">
          <ac:chgData name="Cook, O" userId="575093a4-88bc-4aef-a6f5-ecaf5c0f728f" providerId="ADAL" clId="{E0042022-C403-465B-8F5F-48E5957284EE}" dt="2025-07-09T13:38:29.970" v="17" actId="478"/>
          <ac:picMkLst>
            <pc:docMk/>
            <pc:sldMk cId="849875513" sldId="256"/>
            <ac:picMk id="30" creationId="{71C2A058-AA9C-D53C-E9A2-EA0469A18C9B}"/>
          </ac:picMkLst>
        </pc:picChg>
        <pc:picChg chg="del mod">
          <ac:chgData name="Cook, O" userId="575093a4-88bc-4aef-a6f5-ecaf5c0f728f" providerId="ADAL" clId="{E0042022-C403-465B-8F5F-48E5957284EE}" dt="2025-07-09T13:45:30.679" v="62" actId="478"/>
          <ac:picMkLst>
            <pc:docMk/>
            <pc:sldMk cId="849875513" sldId="256"/>
            <ac:picMk id="31" creationId="{C3D8859E-FAB4-1C5D-F807-062E94C07D76}"/>
          </ac:picMkLst>
        </pc:picChg>
        <pc:picChg chg="del">
          <ac:chgData name="Cook, O" userId="575093a4-88bc-4aef-a6f5-ecaf5c0f728f" providerId="ADAL" clId="{E0042022-C403-465B-8F5F-48E5957284EE}" dt="2025-07-09T13:38:33.818" v="20" actId="478"/>
          <ac:picMkLst>
            <pc:docMk/>
            <pc:sldMk cId="849875513" sldId="256"/>
            <ac:picMk id="33" creationId="{124DE2F8-733B-6EBB-661A-F652167B3C2B}"/>
          </ac:picMkLst>
        </pc:picChg>
        <pc:picChg chg="del">
          <ac:chgData name="Cook, O" userId="575093a4-88bc-4aef-a6f5-ecaf5c0f728f" providerId="ADAL" clId="{E0042022-C403-465B-8F5F-48E5957284EE}" dt="2025-07-09T13:38:40.150" v="22" actId="478"/>
          <ac:picMkLst>
            <pc:docMk/>
            <pc:sldMk cId="849875513" sldId="256"/>
            <ac:picMk id="34" creationId="{DC74BC53-CFDA-A11A-5C82-633689D9B4DC}"/>
          </ac:picMkLst>
        </pc:picChg>
        <pc:picChg chg="add mod">
          <ac:chgData name="Cook, O" userId="575093a4-88bc-4aef-a6f5-ecaf5c0f728f" providerId="ADAL" clId="{E0042022-C403-465B-8F5F-48E5957284EE}" dt="2025-07-09T13:52:45.754" v="138" actId="1076"/>
          <ac:picMkLst>
            <pc:docMk/>
            <pc:sldMk cId="849875513" sldId="256"/>
            <ac:picMk id="35" creationId="{113F9A23-3F41-A0B9-9247-789B47309BEF}"/>
          </ac:picMkLst>
        </pc:picChg>
        <pc:picChg chg="del">
          <ac:chgData name="Cook, O" userId="575093a4-88bc-4aef-a6f5-ecaf5c0f728f" providerId="ADAL" clId="{E0042022-C403-465B-8F5F-48E5957284EE}" dt="2025-07-09T13:38:36.875" v="21" actId="478"/>
          <ac:picMkLst>
            <pc:docMk/>
            <pc:sldMk cId="849875513" sldId="256"/>
            <ac:picMk id="36" creationId="{2A39DF7E-76F7-BC08-FD42-CA9D9B5F02F7}"/>
          </ac:picMkLst>
        </pc:picChg>
        <pc:picChg chg="del">
          <ac:chgData name="Cook, O" userId="575093a4-88bc-4aef-a6f5-ecaf5c0f728f" providerId="ADAL" clId="{E0042022-C403-465B-8F5F-48E5957284EE}" dt="2025-07-09T13:45:42.565" v="65" actId="478"/>
          <ac:picMkLst>
            <pc:docMk/>
            <pc:sldMk cId="849875513" sldId="256"/>
            <ac:picMk id="38" creationId="{EF9EE9E2-07C3-1DE9-0E1F-6E3D0C46197D}"/>
          </ac:picMkLst>
        </pc:picChg>
        <pc:picChg chg="del mod">
          <ac:chgData name="Cook, O" userId="575093a4-88bc-4aef-a6f5-ecaf5c0f728f" providerId="ADAL" clId="{E0042022-C403-465B-8F5F-48E5957284EE}" dt="2025-07-09T13:59:08.805" v="199" actId="478"/>
          <ac:picMkLst>
            <pc:docMk/>
            <pc:sldMk cId="849875513" sldId="256"/>
            <ac:picMk id="39" creationId="{1FA7BC93-FDAD-8B8C-D81D-4393041B932B}"/>
          </ac:picMkLst>
        </pc:picChg>
        <pc:picChg chg="add del mod">
          <ac:chgData name="Cook, O" userId="575093a4-88bc-4aef-a6f5-ecaf5c0f728f" providerId="ADAL" clId="{E0042022-C403-465B-8F5F-48E5957284EE}" dt="2025-07-09T13:58:44.055" v="187" actId="478"/>
          <ac:picMkLst>
            <pc:docMk/>
            <pc:sldMk cId="849875513" sldId="256"/>
            <ac:picMk id="40" creationId="{7941CBED-DBA8-FB4D-7141-ABBC5A7DB05A}"/>
          </ac:picMkLst>
        </pc:picChg>
        <pc:picChg chg="del">
          <ac:chgData name="Cook, O" userId="575093a4-88bc-4aef-a6f5-ecaf5c0f728f" providerId="ADAL" clId="{E0042022-C403-465B-8F5F-48E5957284EE}" dt="2025-07-09T13:45:43.472" v="66" actId="478"/>
          <ac:picMkLst>
            <pc:docMk/>
            <pc:sldMk cId="849875513" sldId="256"/>
            <ac:picMk id="41" creationId="{944DE3D6-21F3-A898-BCA3-809BCC9583A0}"/>
          </ac:picMkLst>
        </pc:picChg>
        <pc:picChg chg="add del mod">
          <ac:chgData name="Cook, O" userId="575093a4-88bc-4aef-a6f5-ecaf5c0f728f" providerId="ADAL" clId="{E0042022-C403-465B-8F5F-48E5957284EE}" dt="2025-07-09T13:58:45.800" v="188" actId="478"/>
          <ac:picMkLst>
            <pc:docMk/>
            <pc:sldMk cId="849875513" sldId="256"/>
            <ac:picMk id="49" creationId="{4124BCB2-D5C4-7EAC-348B-45F4FB4B1699}"/>
          </ac:picMkLst>
        </pc:picChg>
        <pc:picChg chg="del">
          <ac:chgData name="Cook, O" userId="575093a4-88bc-4aef-a6f5-ecaf5c0f728f" providerId="ADAL" clId="{E0042022-C403-465B-8F5F-48E5957284EE}" dt="2025-07-09T13:45:32.120" v="63" actId="478"/>
          <ac:picMkLst>
            <pc:docMk/>
            <pc:sldMk cId="849875513" sldId="256"/>
            <ac:picMk id="50" creationId="{BFBB36A9-A7B2-8788-4356-9FCF5768788D}"/>
          </ac:picMkLst>
        </pc:picChg>
        <pc:picChg chg="del">
          <ac:chgData name="Cook, O" userId="575093a4-88bc-4aef-a6f5-ecaf5c0f728f" providerId="ADAL" clId="{E0042022-C403-465B-8F5F-48E5957284EE}" dt="2025-07-09T13:45:35.291" v="64" actId="478"/>
          <ac:picMkLst>
            <pc:docMk/>
            <pc:sldMk cId="849875513" sldId="256"/>
            <ac:picMk id="51" creationId="{4D1CF694-CD68-D220-1ACD-5510E4C8AAD4}"/>
          </ac:picMkLst>
        </pc:picChg>
        <pc:picChg chg="del">
          <ac:chgData name="Cook, O" userId="575093a4-88bc-4aef-a6f5-ecaf5c0f728f" providerId="ADAL" clId="{E0042022-C403-465B-8F5F-48E5957284EE}" dt="2025-07-09T13:44:52.481" v="61" actId="478"/>
          <ac:picMkLst>
            <pc:docMk/>
            <pc:sldMk cId="849875513" sldId="256"/>
            <ac:picMk id="52" creationId="{F2421B9B-5264-F48C-3EAD-333846B31EB1}"/>
          </ac:picMkLst>
        </pc:picChg>
        <pc:picChg chg="add del mod">
          <ac:chgData name="Cook, O" userId="575093a4-88bc-4aef-a6f5-ecaf5c0f728f" providerId="ADAL" clId="{E0042022-C403-465B-8F5F-48E5957284EE}" dt="2025-07-09T13:58:46.918" v="190" actId="478"/>
          <ac:picMkLst>
            <pc:docMk/>
            <pc:sldMk cId="849875513" sldId="256"/>
            <ac:picMk id="54" creationId="{7797883B-3848-34D4-AF07-9E2822A03E49}"/>
          </ac:picMkLst>
        </pc:picChg>
        <pc:picChg chg="add del mod">
          <ac:chgData name="Cook, O" userId="575093a4-88bc-4aef-a6f5-ecaf5c0f728f" providerId="ADAL" clId="{E0042022-C403-465B-8F5F-48E5957284EE}" dt="2025-07-09T13:58:46.544" v="189" actId="478"/>
          <ac:picMkLst>
            <pc:docMk/>
            <pc:sldMk cId="849875513" sldId="256"/>
            <ac:picMk id="55" creationId="{CC83DABC-1426-9705-3D52-02CC240A2076}"/>
          </ac:picMkLst>
        </pc:picChg>
        <pc:picChg chg="add del mod">
          <ac:chgData name="Cook, O" userId="575093a4-88bc-4aef-a6f5-ecaf5c0f728f" providerId="ADAL" clId="{E0042022-C403-465B-8F5F-48E5957284EE}" dt="2025-07-09T13:59:24.288" v="200" actId="478"/>
          <ac:picMkLst>
            <pc:docMk/>
            <pc:sldMk cId="849875513" sldId="256"/>
            <ac:picMk id="57" creationId="{CCE59238-7ED9-C0BD-5B21-4E27DD39E62B}"/>
          </ac:picMkLst>
        </pc:picChg>
        <pc:picChg chg="add mod">
          <ac:chgData name="Cook, O" userId="575093a4-88bc-4aef-a6f5-ecaf5c0f728f" providerId="ADAL" clId="{E0042022-C403-465B-8F5F-48E5957284EE}" dt="2025-07-09T13:59:36.089" v="205" actId="1076"/>
          <ac:picMkLst>
            <pc:docMk/>
            <pc:sldMk cId="849875513" sldId="256"/>
            <ac:picMk id="58" creationId="{D6480A33-C349-8362-508F-CEF24E27881F}"/>
          </ac:picMkLst>
        </pc:picChg>
        <pc:picChg chg="add mod">
          <ac:chgData name="Cook, O" userId="575093a4-88bc-4aef-a6f5-ecaf5c0f728f" providerId="ADAL" clId="{E0042022-C403-465B-8F5F-48E5957284EE}" dt="2025-07-09T13:59:39.133" v="207" actId="1076"/>
          <ac:picMkLst>
            <pc:docMk/>
            <pc:sldMk cId="849875513" sldId="256"/>
            <ac:picMk id="59" creationId="{8ECB661E-82D8-7E0D-497D-C59A1B56F21C}"/>
          </ac:picMkLst>
        </pc:picChg>
        <pc:picChg chg="add mod">
          <ac:chgData name="Cook, O" userId="575093a4-88bc-4aef-a6f5-ecaf5c0f728f" providerId="ADAL" clId="{E0042022-C403-465B-8F5F-48E5957284EE}" dt="2025-07-09T13:59:01.648" v="198" actId="1076"/>
          <ac:picMkLst>
            <pc:docMk/>
            <pc:sldMk cId="849875513" sldId="256"/>
            <ac:picMk id="60" creationId="{284346C8-0EC7-AC94-9498-B63135302292}"/>
          </ac:picMkLst>
        </pc:picChg>
        <pc:picChg chg="add mod">
          <ac:chgData name="Cook, O" userId="575093a4-88bc-4aef-a6f5-ecaf5c0f728f" providerId="ADAL" clId="{E0042022-C403-465B-8F5F-48E5957284EE}" dt="2025-07-09T13:58:59.723" v="197" actId="1076"/>
          <ac:picMkLst>
            <pc:docMk/>
            <pc:sldMk cId="849875513" sldId="256"/>
            <ac:picMk id="61" creationId="{01CECC2F-7E6D-58E4-BFB3-656DDAAD43B6}"/>
          </ac:picMkLst>
        </pc:picChg>
        <pc:picChg chg="add mod">
          <ac:chgData name="Cook, O" userId="575093a4-88bc-4aef-a6f5-ecaf5c0f728f" providerId="ADAL" clId="{E0042022-C403-465B-8F5F-48E5957284EE}" dt="2025-07-09T13:59:34.826" v="204" actId="1076"/>
          <ac:picMkLst>
            <pc:docMk/>
            <pc:sldMk cId="849875513" sldId="256"/>
            <ac:picMk id="62" creationId="{1008DD45-2948-E3A0-39A8-C67916AA537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6CCCDA-F692-44E7-850C-44B1976E5268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CBEC2-D629-45C7-A14B-6778257461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3705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CBEC2-D629-45C7-A14B-677825746110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94442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3A340-4633-E26D-7E55-2D684CDC47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AD6220-2B12-CC4A-9CE6-B3FBEC5508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9D6021-CF2C-6BBD-C17A-FA258ED8D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09501-0259-637F-DCCE-8E0255D17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158C90-16D4-DEFD-844A-F5ECDF12E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068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60922-9F7F-64BC-5E06-E9D74DF79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5F8286-F864-743D-D077-29930D2AA4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FCF5E3-B156-6E2C-308B-27CF54E8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97F73-8063-BFD8-2777-188F9ED4B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48FC42-A13E-DD94-8A41-9B90211FD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292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46BDD8-75D8-EADF-48AA-E83947E966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EFA357-C5E9-5B05-E675-3809C7B2BD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57A525-EC58-ED82-67B5-6024A60B3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D2172-2C80-2D79-26C1-A69DD031D8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1E7BE-C6E3-E105-A71E-232FB28C4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8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57D83-97E2-BC8D-FA3F-8A904F988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CCCFA-56E1-EFDE-2D20-F81E90363B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4498EF-7E42-1C90-EF7C-60437FEC8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4E9FF-7635-3C28-8E0A-96C8C71EFD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75440F-AE53-BDB2-D534-A47C3D5DF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997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9466-4C4E-9A87-ED15-710F5F478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B79FE50-4DE2-AD00-CBED-48022E9B08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11FEA0-D92B-B6F7-02BC-AD6B1405B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7F4BE-7A83-47C0-FFAB-B5F12786D0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E1CC8-50DA-C5A6-B93A-BD7353715A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21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5BD21-6214-D1AA-A946-DF3A7A0D9E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E76F6C-6B6F-8C79-C7FC-CFC3067722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B8C3C8-7609-5833-EDE0-15DDFDC2C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95F71D-0C0B-16FB-3939-0C82F8196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D72D05-1752-984F-CD49-9512C97D4C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F9D15B-1D97-31EF-3B26-45C03A8E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623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8018A-2C25-AB5B-3225-290AA26F5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6B61B7-7CA8-1770-A258-43692DAF69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C2F49-E7F8-7BEC-9151-2EE1399DC5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874692-443F-3761-F82B-D12A6C4D7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B4FBF84-B32B-AEDA-20CD-A74833F975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9A71E1-C256-D717-22C7-4EA02A4CA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9DE1E1-7B3F-2D21-F6A5-EB2E9EF7E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396DA54-9915-9869-F05E-F660D222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8504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22F41-16CC-F5FD-3D66-7D905C9B6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7A16BE-652D-7498-82A2-343124C8C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FEAE8B-047D-C702-D338-22EA4391E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46B45C-A28A-F1AE-36F1-C854C22D7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919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6A257D8-EDBA-9D1C-AC00-A462FFE405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DA4CCA9-B09B-009A-D7E0-6BE85F1743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B7E98B-0BBA-BA61-82AA-C7A5F0465C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8196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CDEDE-175D-E8E8-5466-83D1DE9F1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9797EF-885B-AB3E-5450-B35C7656FB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F7FE58C-8943-3B1E-C828-28B0A43AB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B9438B-4826-262D-39A2-78C21796B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8D4CBB-C0CD-DF52-8379-EAF8EBBB9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A70CC7-7EB4-A175-F9A6-DC5DAEE3EC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1257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018DDB-82E0-C9E9-3771-7E26CA3B4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FF8EBA-902F-6E3E-BDFC-A0982872E0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BDED2A-2511-CAB1-012D-59672D1EE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50EBE6-8D70-38B2-9B63-66977389C9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5598C-89EE-337B-0DE3-D17EAE014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68284B-FD12-2254-4599-1E2888017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043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3FB18E-5460-863D-73DA-CCF49D9D14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850540-3A03-3007-10B9-1A56B205F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0582FE-48CE-F95E-30CF-E163C82311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0C0A3-DB3E-4487-A767-76866E0CAC8D}" type="datetimeFigureOut">
              <a:rPr lang="en-GB" smtClean="0"/>
              <a:t>09/07/2025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B63CFB-8D67-3D0F-E347-846D6CE5DF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76382C-64DF-3DA6-149A-6B9A97095A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D8AB-B218-4A03-B129-44011C4E70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1430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" name="Group 52">
            <a:extLst>
              <a:ext uri="{FF2B5EF4-FFF2-40B4-BE49-F238E27FC236}">
                <a16:creationId xmlns:a16="http://schemas.microsoft.com/office/drawing/2014/main" id="{E0A1B13A-EA5D-CC80-1B13-48617382E344}"/>
              </a:ext>
            </a:extLst>
          </p:cNvPr>
          <p:cNvGrpSpPr/>
          <p:nvPr/>
        </p:nvGrpSpPr>
        <p:grpSpPr>
          <a:xfrm>
            <a:off x="17466" y="120075"/>
            <a:ext cx="12209080" cy="6617850"/>
            <a:chOff x="-17080" y="185085"/>
            <a:chExt cx="12209080" cy="6617850"/>
          </a:xfrm>
        </p:grpSpPr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5480F842-42DA-75FC-B83A-8E78DB4FA1E8}"/>
                </a:ext>
              </a:extLst>
            </p:cNvPr>
            <p:cNvSpPr/>
            <p:nvPr/>
          </p:nvSpPr>
          <p:spPr>
            <a:xfrm>
              <a:off x="91810" y="185085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1</a:t>
              </a: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kern="100" dirty="0">
                  <a:solidFill>
                    <a:schemeClr val="tx1"/>
                  </a:solidFill>
                  <a:effectLst/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I know what electricity is and know the difference between mains and battery.</a:t>
              </a:r>
              <a:endParaRPr lang="en-GB" sz="2400" kern="100" dirty="0">
                <a:solidFill>
                  <a:schemeClr val="tx1"/>
                </a:solidFill>
                <a:effectLst/>
                <a:latin typeface="Letter-join No-Lead 40" panose="02000503000000020003" pitchFamily="50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: Rounded Corners 6">
              <a:extLst>
                <a:ext uri="{FF2B5EF4-FFF2-40B4-BE49-F238E27FC236}">
                  <a16:creationId xmlns:a16="http://schemas.microsoft.com/office/drawing/2014/main" id="{0AB8CD6E-7327-88BD-0813-116A4B819DD2}"/>
                </a:ext>
              </a:extLst>
            </p:cNvPr>
            <p:cNvSpPr/>
            <p:nvPr/>
          </p:nvSpPr>
          <p:spPr>
            <a:xfrm>
              <a:off x="4260850" y="216441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2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1800" b="1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99F1EC99-BB15-8513-770D-9BB1EE401962}"/>
                </a:ext>
              </a:extLst>
            </p:cNvPr>
            <p:cNvSpPr/>
            <p:nvPr/>
          </p:nvSpPr>
          <p:spPr>
            <a:xfrm>
              <a:off x="8414327" y="216441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3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1800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. </a:t>
              </a:r>
              <a:endParaRPr lang="en-US" sz="1800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Rectangle: Rounded Corners 25">
              <a:extLst>
                <a:ext uri="{FF2B5EF4-FFF2-40B4-BE49-F238E27FC236}">
                  <a16:creationId xmlns:a16="http://schemas.microsoft.com/office/drawing/2014/main" id="{220A26B3-CAA0-8303-9DF8-56D973C2CB66}"/>
                </a:ext>
              </a:extLst>
            </p:cNvPr>
            <p:cNvSpPr/>
            <p:nvPr/>
          </p:nvSpPr>
          <p:spPr>
            <a:xfrm>
              <a:off x="8414327" y="3576437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4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2400" kern="100" dirty="0">
                  <a:solidFill>
                    <a:schemeClr val="tx1"/>
                  </a:solidFill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I know w</a:t>
              </a:r>
              <a:r>
                <a:rPr lang="en-GB" sz="2400" kern="100" dirty="0">
                  <a:solidFill>
                    <a:schemeClr val="tx1"/>
                  </a:solidFill>
                  <a:effectLst/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hich materials are conductors, and which materials are insulators?</a:t>
              </a:r>
            </a:p>
          </p:txBody>
        </p:sp>
        <p:sp>
          <p:nvSpPr>
            <p:cNvPr id="27" name="Rectangle: Rounded Corners 26">
              <a:extLst>
                <a:ext uri="{FF2B5EF4-FFF2-40B4-BE49-F238E27FC236}">
                  <a16:creationId xmlns:a16="http://schemas.microsoft.com/office/drawing/2014/main" id="{A85C8250-21AD-EFEB-2634-CD6062BD7A68}"/>
                </a:ext>
              </a:extLst>
            </p:cNvPr>
            <p:cNvSpPr/>
            <p:nvPr/>
          </p:nvSpPr>
          <p:spPr>
            <a:xfrm>
              <a:off x="4258660" y="3553556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5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GB" sz="2400" kern="100" dirty="0">
                  <a:solidFill>
                    <a:schemeClr val="tx1"/>
                  </a:solidFill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I know w</a:t>
              </a:r>
              <a:r>
                <a:rPr lang="en-GB" sz="2400" kern="100" dirty="0">
                  <a:solidFill>
                    <a:schemeClr val="tx1"/>
                  </a:solidFill>
                  <a:effectLst/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hich materials are conductors, and which materials are insulators</a:t>
              </a:r>
              <a:r>
                <a:rPr lang="en-GB" sz="1800" kern="100" dirty="0">
                  <a:solidFill>
                    <a:schemeClr val="tx1"/>
                  </a:solidFill>
                  <a:effectLst/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?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1800" b="1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Rectangle: Rounded Corners 27">
              <a:extLst>
                <a:ext uri="{FF2B5EF4-FFF2-40B4-BE49-F238E27FC236}">
                  <a16:creationId xmlns:a16="http://schemas.microsoft.com/office/drawing/2014/main" id="{1BEE6615-F775-E06B-C149-94931E0360C9}"/>
                </a:ext>
              </a:extLst>
            </p:cNvPr>
            <p:cNvSpPr/>
            <p:nvPr/>
          </p:nvSpPr>
          <p:spPr>
            <a:xfrm>
              <a:off x="-17080" y="3614080"/>
              <a:ext cx="3777673" cy="3188855"/>
            </a:xfrm>
            <a:prstGeom prst="round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en-US" sz="1800" b="1" u="sng" kern="100" dirty="0">
                  <a:solidFill>
                    <a:schemeClr val="tx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Week 6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endParaRPr lang="en-US" sz="1800" b="1" u="sng" kern="1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43" name="Arrow: Right 42">
              <a:extLst>
                <a:ext uri="{FF2B5EF4-FFF2-40B4-BE49-F238E27FC236}">
                  <a16:creationId xmlns:a16="http://schemas.microsoft.com/office/drawing/2014/main" id="{2986A612-9E07-AD03-ACC3-7E04C0885614}"/>
                </a:ext>
              </a:extLst>
            </p:cNvPr>
            <p:cNvSpPr/>
            <p:nvPr/>
          </p:nvSpPr>
          <p:spPr>
            <a:xfrm>
              <a:off x="3631786" y="2019653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Arrow: Right 43">
              <a:extLst>
                <a:ext uri="{FF2B5EF4-FFF2-40B4-BE49-F238E27FC236}">
                  <a16:creationId xmlns:a16="http://schemas.microsoft.com/office/drawing/2014/main" id="{7897686A-D825-61E3-16E7-CD26142626D5}"/>
                </a:ext>
              </a:extLst>
            </p:cNvPr>
            <p:cNvSpPr/>
            <p:nvPr/>
          </p:nvSpPr>
          <p:spPr>
            <a:xfrm>
              <a:off x="7665872" y="2019653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Arrow: Right 44">
              <a:extLst>
                <a:ext uri="{FF2B5EF4-FFF2-40B4-BE49-F238E27FC236}">
                  <a16:creationId xmlns:a16="http://schemas.microsoft.com/office/drawing/2014/main" id="{2F6366CE-A4B8-5446-1D50-345D8B691386}"/>
                </a:ext>
              </a:extLst>
            </p:cNvPr>
            <p:cNvSpPr/>
            <p:nvPr/>
          </p:nvSpPr>
          <p:spPr>
            <a:xfrm rot="5400000">
              <a:off x="9800679" y="2859043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Arrow: Right 45">
              <a:extLst>
                <a:ext uri="{FF2B5EF4-FFF2-40B4-BE49-F238E27FC236}">
                  <a16:creationId xmlns:a16="http://schemas.microsoft.com/office/drawing/2014/main" id="{15F6B44B-364D-6FBF-F470-060E228EC662}"/>
                </a:ext>
              </a:extLst>
            </p:cNvPr>
            <p:cNvSpPr/>
            <p:nvPr/>
          </p:nvSpPr>
          <p:spPr>
            <a:xfrm rot="10800000">
              <a:off x="7620065" y="4877218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Arrow: Right 46">
              <a:extLst>
                <a:ext uri="{FF2B5EF4-FFF2-40B4-BE49-F238E27FC236}">
                  <a16:creationId xmlns:a16="http://schemas.microsoft.com/office/drawing/2014/main" id="{48246CE4-965D-52D6-97ED-C7EFC4ED5094}"/>
                </a:ext>
              </a:extLst>
            </p:cNvPr>
            <p:cNvSpPr/>
            <p:nvPr/>
          </p:nvSpPr>
          <p:spPr>
            <a:xfrm rot="10800000">
              <a:off x="3512059" y="4773985"/>
              <a:ext cx="1075069" cy="793757"/>
            </a:xfrm>
            <a:prstGeom prst="rightArrow">
              <a:avLst/>
            </a:prstGeom>
          </p:spPr>
          <p:style>
            <a:lnRef idx="2">
              <a:schemeClr val="accent6">
                <a:shade val="15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2F3DA417-72D3-07BE-7D97-F5C30760FB47}"/>
                </a:ext>
              </a:extLst>
            </p:cNvPr>
            <p:cNvSpPr txBox="1"/>
            <p:nvPr/>
          </p:nvSpPr>
          <p:spPr>
            <a:xfrm>
              <a:off x="8703535" y="729637"/>
              <a:ext cx="3216598" cy="215520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kern="100" dirty="0">
                  <a:effectLst/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I can name the basic parts of a circuit. </a:t>
              </a:r>
              <a:endParaRPr lang="en-GB" sz="2400" kern="100" dirty="0">
                <a:effectLst/>
                <a:latin typeface="Letter-join No-Lead 40" panose="02000503000000020003" pitchFamily="50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en-US" sz="2400" kern="100" dirty="0">
                  <a:effectLst/>
                  <a:latin typeface="Letter-join No-Lead 40" panose="02000503000000020003" pitchFamily="50" charset="0"/>
                  <a:ea typeface="Calibri" panose="020F0502020204030204" pitchFamily="34" charset="0"/>
                  <a:cs typeface="Arial" panose="020B0604020202020204" pitchFamily="34" charset="0"/>
                </a:rPr>
                <a:t>I can build a simple circuit</a:t>
              </a:r>
              <a:r>
                <a:rPr lang="en-US" sz="1800" kern="1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.</a:t>
              </a:r>
              <a:endParaRPr lang="en-GB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algn="ctr"/>
              <a:endParaRPr lang="en-GB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FF76EB9A-6BEE-E3D2-473F-27925929DB6C}"/>
              </a:ext>
            </a:extLst>
          </p:cNvPr>
          <p:cNvSpPr txBox="1"/>
          <p:nvPr/>
        </p:nvSpPr>
        <p:spPr>
          <a:xfrm>
            <a:off x="4686054" y="829618"/>
            <a:ext cx="33614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>
                <a:latin typeface="Letter-join No-Lead 40" panose="02000503000000020003" pitchFamily="50" charset="0"/>
              </a:rPr>
              <a:t>I know that electricity can be dangerous if it is not used safely</a:t>
            </a:r>
            <a:r>
              <a:rPr lang="en-GB" dirty="0"/>
              <a:t>.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3BB8959-56CD-E193-382C-00494EEBC3C1}"/>
              </a:ext>
            </a:extLst>
          </p:cNvPr>
          <p:cNvSpPr txBox="1"/>
          <p:nvPr/>
        </p:nvSpPr>
        <p:spPr>
          <a:xfrm>
            <a:off x="263398" y="4070050"/>
            <a:ext cx="3080344" cy="12778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400" kern="100" dirty="0">
                <a:effectLst/>
                <a:latin typeface="Letter-join No-Lead 40" panose="02000503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Looking to the future and working with electricity.</a:t>
            </a:r>
            <a:endParaRPr lang="en-GB" sz="3200" kern="100" dirty="0">
              <a:effectLst/>
              <a:latin typeface="Letter-join No-Lead 40" panose="02000503000000020003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113F9A23-3F41-A0B9-9247-789B47309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45028" y="2392433"/>
            <a:ext cx="711933" cy="711933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D6480A33-C349-8362-508F-CEF24E27881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6791" y="2085462"/>
            <a:ext cx="890788" cy="964313"/>
          </a:xfrm>
          <a:prstGeom prst="rect">
            <a:avLst/>
          </a:prstGeom>
          <a:noFill/>
        </p:spPr>
      </p:pic>
      <p:pic>
        <p:nvPicPr>
          <p:cNvPr id="59" name="Picture 58">
            <a:extLst>
              <a:ext uri="{FF2B5EF4-FFF2-40B4-BE49-F238E27FC236}">
                <a16:creationId xmlns:a16="http://schemas.microsoft.com/office/drawing/2014/main" id="{8ECB661E-82D8-7E0D-497D-C59A1B56F21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4340" y="2096999"/>
            <a:ext cx="837321" cy="89713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284346C8-0EC7-AC94-9498-B6313530229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6"/>
          <a:stretch>
            <a:fillRect/>
          </a:stretch>
        </p:blipFill>
        <p:spPr bwMode="auto">
          <a:xfrm>
            <a:off x="5852431" y="5570974"/>
            <a:ext cx="912723" cy="97197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1" name="Picture 60">
            <a:extLst>
              <a:ext uri="{FF2B5EF4-FFF2-40B4-BE49-F238E27FC236}">
                <a16:creationId xmlns:a16="http://schemas.microsoft.com/office/drawing/2014/main" id="{01CECC2F-7E6D-58E4-BFB3-656DDAAD43B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66"/>
          <a:stretch>
            <a:fillRect/>
          </a:stretch>
        </p:blipFill>
        <p:spPr bwMode="auto">
          <a:xfrm>
            <a:off x="10075498" y="5535049"/>
            <a:ext cx="912723" cy="971970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1008DD45-2948-E3A0-39A8-C67916AA537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7464" y="5502733"/>
            <a:ext cx="897675" cy="961795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49875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6B62E9770AA2B4CB9D24B4779026AFD" ma:contentTypeVersion="16" ma:contentTypeDescription="Create a new document." ma:contentTypeScope="" ma:versionID="87d27c700f340c26068ccd7c8fb52918">
  <xsd:schema xmlns:xsd="http://www.w3.org/2001/XMLSchema" xmlns:xs="http://www.w3.org/2001/XMLSchema" xmlns:p="http://schemas.microsoft.com/office/2006/metadata/properties" xmlns:ns2="8b373f33-a440-4ef8-82f6-332943134ace" xmlns:ns3="6a051225-211a-4978-8e1f-418ef71e904e" targetNamespace="http://schemas.microsoft.com/office/2006/metadata/properties" ma:root="true" ma:fieldsID="ab57ba8da5f367c4433b9336abc4d9ff" ns2:_="" ns3:_="">
    <xsd:import namespace="8b373f33-a440-4ef8-82f6-332943134ace"/>
    <xsd:import namespace="6a051225-211a-4978-8e1f-418ef71e90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373f33-a440-4ef8-82f6-332943134a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ee90a1c-6484-4b97-8607-00254b61cbd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051225-211a-4978-8e1f-418ef71e904e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3a8e3918-8589-4699-a0be-3034bfa6572a}" ma:internalName="TaxCatchAll" ma:showField="CatchAllData" ma:web="6a051225-211a-4978-8e1f-418ef71e90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a051225-211a-4978-8e1f-418ef71e904e" xsi:nil="true"/>
    <lcf76f155ced4ddcb4097134ff3c332f xmlns="8b373f33-a440-4ef8-82f6-332943134ace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86EEA47-FB22-4DD1-BE09-BC9FF3A9E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373f33-a440-4ef8-82f6-332943134ace"/>
    <ds:schemaRef ds:uri="6a051225-211a-4978-8e1f-418ef71e90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EAB183A-F42D-4E04-8CE2-EEC056B16412}">
  <ds:schemaRefs>
    <ds:schemaRef ds:uri="8b373f33-a440-4ef8-82f6-332943134ace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6a051225-211a-4978-8e1f-418ef71e904e"/>
  </ds:schemaRefs>
</ds:datastoreItem>
</file>

<file path=customXml/itemProps3.xml><?xml version="1.0" encoding="utf-8"?>
<ds:datastoreItem xmlns:ds="http://schemas.openxmlformats.org/officeDocument/2006/customXml" ds:itemID="{CF214D59-C48E-4FF8-9357-5C23920E304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291</TotalTime>
  <Words>94</Words>
  <Application>Microsoft Office PowerPoint</Application>
  <PresentationFormat>Widescreen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Letter-join No-Lead 40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Dawson, V</dc:creator>
  <cp:lastModifiedBy>Cook, O</cp:lastModifiedBy>
  <cp:revision>5</cp:revision>
  <dcterms:created xsi:type="dcterms:W3CDTF">2023-11-22T10:46:32Z</dcterms:created>
  <dcterms:modified xsi:type="dcterms:W3CDTF">2025-07-09T13:59:39Z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0x01010036B62E9770AA2B4CB9D24B4779026AFD</vt:lpwstr>
  </property>
  <property fmtid="{D5CDD505-2E9C-101B-9397-08002B2CF9AE}" pid="3" name="MediaServiceImageTags">
    <vt:lpwstr/>
  </property>
</Properties>
</file>