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3" r:id="rId4"/>
    <p:sldId id="258" r:id="rId5"/>
    <p:sldId id="260" r:id="rId6"/>
    <p:sldId id="267" r:id="rId7"/>
    <p:sldId id="271" r:id="rId8"/>
    <p:sldId id="272" r:id="rId9"/>
    <p:sldId id="268" r:id="rId10"/>
    <p:sldId id="269" r:id="rId11"/>
    <p:sldId id="264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090D1-C5DA-4C85-B676-33EB97D82F34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87F94-2632-4CED-BB61-2DE0AC44ED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149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You could add extra</a:t>
            </a:r>
            <a:r>
              <a:rPr lang="en-GB" baseline="0" dirty="0" smtClean="0"/>
              <a:t> information around English……this half term we will be focusing on…</a:t>
            </a:r>
          </a:p>
          <a:p>
            <a:r>
              <a:rPr lang="en-GB" baseline="0" dirty="0" smtClean="0"/>
              <a:t>Maths this half term will be……..</a:t>
            </a:r>
          </a:p>
          <a:p>
            <a:r>
              <a:rPr lang="en-GB" baseline="0" dirty="0" smtClean="0"/>
              <a:t>The class reader will be……..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87F94-2632-4CED-BB61-2DE0AC44ED7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461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E1A-9D26-AE44-83C9-8726479016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5426E3-2FF4-174A-B25D-CE9108AED2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5C729-49B3-0F42-A694-2CC2ABC2E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C74F6-47F1-4245-BE3F-E867EE599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4D330-2669-534D-9C5F-707A56008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0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026F5-5EAE-9A4D-8778-4B2DC1299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A24FD3-6726-274F-89CC-D7E6891059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4EDF7-6F23-7544-BA5B-5C417772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94EE6-6159-E843-9E20-302FB7022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DC082-B26C-A54E-A6D3-BAAC00E5E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82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7E3E3D-4744-1B48-AAE6-D058997BA5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A698ED-740D-9044-97E7-B2B106DA1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2E8CA-1B85-8F4E-8A7C-D502ECD34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73692-A184-3C4B-AB3A-73F678146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6566C-A718-6044-A4D2-CE8A98D8D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0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8DBA0-94A1-7248-B2C7-4331DF5CA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B17B8-06EB-AD4B-83A8-061A0EB39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21582-081F-BA46-BEAD-22E7AD7C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84071-0159-3847-957B-90A7C615E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1517E-BF03-2244-92F1-DD5BEA983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60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27EAA-267F-8548-ADF6-AA937470C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D10F9-B928-DA4B-8C05-F05E1A3F4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BAB70-F054-684D-919A-EA4891EEF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EE674-7F69-DC49-914B-51029A46F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548D8-6426-4345-9BA3-57E7718E4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2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CAFC8-D24B-DE4C-975E-CBC4C1C2C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24ACC-8DAA-F54F-BC7B-572A32C526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4E2D0F-9B01-EF4A-A0ED-2EA0007DD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86DA42-B337-E944-BAFF-66CBC6C6A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98875-E9B3-0F46-B76E-2AE964205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AC2605-BCAC-0B4A-B44D-989C1616F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6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DB0E9-42B9-5A4C-91DD-F894740F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01657-64DE-044C-AC8A-57B1D5273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4ABC7-1BDB-2741-BBD7-3E77E2057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BFAF4-5C3A-AF4F-97EB-85FE8C45FB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DFC543-3A8A-0E4D-94CC-051A949B2D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69E3E2-6064-7349-92DD-5CF7C2367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EB12B2-6EBF-6F41-BC0B-BC51D16DE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975415-D337-4A42-9FA1-863E5B1F5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96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A2A3D-7399-4E4F-976C-4CC7D6F4D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92442-4384-2143-A9D5-03915D455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D553FF-5E6F-8741-9F60-3F15FB140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9CE050-3B08-B541-A9D8-280070CF2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1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798D61-ABEB-5D42-95CE-FF871BA45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ECC0B1-D42C-1544-B9BE-DB14DB47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1E53D-E2DC-594A-B880-6209A6C47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11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5D5F6-D14F-5542-8D91-5984D028E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F0BC5-D6CF-A54B-88E0-C5AC06625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BDE4AD-A5CB-6C46-A916-1D8005830D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9A42B-55D3-9A46-9F86-EAC4EDE76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18732-EF2B-DE43-AE1B-A5A61B930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16C7C-229F-A64F-9142-10C1B1C91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9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2A6E8-246D-BE46-9E86-AC848447F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C6605C-7736-D643-A195-9A78EA321E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491040-B72E-3744-B933-2B9F5C3EB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4219C-7A40-A842-A45E-4934405D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D7C84-CA92-0143-8924-DE5A9D586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185EE-4387-0D4B-A967-2387F388A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70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C93DF9-D9A5-A041-AE94-873B98081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D9B7B-D48C-2D40-A7AD-B3B226654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D945F-14FE-164D-9977-D8E04C40FB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3CCF0-6D04-924D-AB16-03D2A3E441E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FEE33-1115-6E42-A8B1-1DBF54C86D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B7DFB-2378-6C4D-BEB8-FB55D01CAC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12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9039-E548-AE43-94FE-10815CBAB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140" y="298824"/>
            <a:ext cx="11559719" cy="1332253"/>
          </a:xfrm>
        </p:spPr>
        <p:txBody>
          <a:bodyPr>
            <a:normAutofit/>
          </a:bodyPr>
          <a:lstStyle/>
          <a:p>
            <a:r>
              <a:rPr lang="en-GB" sz="6900" dirty="0"/>
              <a:t>Welcome to </a:t>
            </a:r>
            <a:r>
              <a:rPr lang="en-GB" sz="6900" dirty="0" smtClean="0"/>
              <a:t>Reception</a:t>
            </a:r>
            <a:endParaRPr lang="en-US" sz="6900" dirty="0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57276DBC-D1E9-6048-8C1A-ACC96FD41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795" y="2173589"/>
            <a:ext cx="3478058" cy="3400191"/>
          </a:xfrm>
          <a:prstGeom prst="rect">
            <a:avLst/>
          </a:prstGeom>
        </p:spPr>
      </p:pic>
      <p:pic>
        <p:nvPicPr>
          <p:cNvPr id="1026" name="Picture 2" descr="Buy Peanut Penguin - Online at Jellycat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030" y="1631077"/>
            <a:ext cx="4413624" cy="441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586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7AA10-814F-D047-BC9C-22BF4C7B5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12" y="314791"/>
            <a:ext cx="11081813" cy="13255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Here are subjects and activities we will do each week in the first term.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94" y="4102250"/>
            <a:ext cx="2211555" cy="23123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46" y="1362546"/>
            <a:ext cx="2256603" cy="24070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826" y="1347031"/>
            <a:ext cx="2323431" cy="24624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8315" y="1347031"/>
            <a:ext cx="2334078" cy="24380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8685" y="4095638"/>
            <a:ext cx="2452708" cy="235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6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 will go home at </a:t>
            </a:r>
            <a:r>
              <a:rPr lang="en-GB" dirty="0" smtClean="0"/>
              <a:t>3.00pm </a:t>
            </a:r>
            <a:r>
              <a:rPr lang="en-GB" dirty="0" smtClean="0"/>
              <a:t>from this door.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50374" y="2277095"/>
            <a:ext cx="4691250" cy="351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70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Our PE days are on a Friday </a:t>
            </a:r>
          </a:p>
          <a:p>
            <a:pPr marL="0" indent="0">
              <a:buNone/>
            </a:pPr>
            <a:r>
              <a:rPr lang="en-GB" dirty="0"/>
              <a:t>a</a:t>
            </a:r>
            <a:r>
              <a:rPr lang="en-GB" dirty="0" smtClean="0"/>
              <a:t>fternoon and all children are</a:t>
            </a:r>
          </a:p>
          <a:p>
            <a:pPr marL="0" indent="0">
              <a:buNone/>
            </a:pPr>
            <a:r>
              <a:rPr lang="en-GB" dirty="0"/>
              <a:t>e</a:t>
            </a:r>
            <a:r>
              <a:rPr lang="en-GB" dirty="0" smtClean="0"/>
              <a:t>xpected to come to school in their</a:t>
            </a:r>
          </a:p>
          <a:p>
            <a:pPr marL="0" indent="0">
              <a:buNone/>
            </a:pPr>
            <a:r>
              <a:rPr lang="en-GB" dirty="0"/>
              <a:t>s</a:t>
            </a:r>
            <a:r>
              <a:rPr lang="en-GB" dirty="0" smtClean="0"/>
              <a:t>chool PE kit.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032" y="0"/>
            <a:ext cx="5141768" cy="686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08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8E09-7DAC-4A4A-8409-CCDC47AF3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445" y="4925995"/>
            <a:ext cx="3918075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Your new teacher is </a:t>
            </a:r>
            <a:r>
              <a:rPr lang="en-GB" dirty="0" smtClean="0"/>
              <a:t>Miss Clough.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CB294-1ABA-254D-BB6A-95CD47414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6569" y="666127"/>
            <a:ext cx="6747447" cy="90892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sz="4200" b="1" dirty="0"/>
              <a:t>You are in </a:t>
            </a:r>
            <a:r>
              <a:rPr lang="en-GB" sz="4200" b="1" dirty="0" smtClean="0"/>
              <a:t>Penguins class</a:t>
            </a:r>
            <a:r>
              <a:rPr lang="en-GB" sz="4200" b="1" dirty="0" smtClean="0"/>
              <a:t> </a:t>
            </a:r>
            <a:r>
              <a:rPr lang="en-GB" sz="4200" b="1" dirty="0"/>
              <a:t>in </a:t>
            </a:r>
            <a:r>
              <a:rPr lang="en-GB" sz="4200" b="1" dirty="0" smtClean="0"/>
              <a:t>Reception</a:t>
            </a:r>
            <a:endParaRPr lang="en-US" sz="4200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6766D41-F2E2-DC4A-922B-0C95C66F8ECF}"/>
              </a:ext>
            </a:extLst>
          </p:cNvPr>
          <p:cNvSpPr txBox="1">
            <a:spLocks/>
          </p:cNvSpPr>
          <p:nvPr/>
        </p:nvSpPr>
        <p:spPr>
          <a:xfrm>
            <a:off x="6689413" y="4969214"/>
            <a:ext cx="39180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The teaching assistant in your class is </a:t>
            </a:r>
            <a:r>
              <a:rPr lang="en-GB" dirty="0" smtClean="0"/>
              <a:t>Mrs Edwards. </a:t>
            </a:r>
            <a:endParaRPr lang="en-US" dirty="0"/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046C2CCC-259C-E440-9EBC-7AB61F9E1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433" y="236569"/>
            <a:ext cx="1808528" cy="17680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937" y="1575049"/>
            <a:ext cx="2205417" cy="3087584"/>
          </a:xfrm>
          <a:prstGeom prst="rect">
            <a:avLst/>
          </a:prstGeom>
        </p:spPr>
      </p:pic>
      <p:pic>
        <p:nvPicPr>
          <p:cNvPr id="10" name="Picture 9" descr="T:\Photographs\Staff Pics 2019\HARROW GATE SCHOOL EDITED HEADSHOTS _ (84 of 152)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1"/>
          <a:stretch/>
        </p:blipFill>
        <p:spPr bwMode="auto">
          <a:xfrm>
            <a:off x="2150651" y="1575049"/>
            <a:ext cx="2469952" cy="30875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2702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CB294-1ABA-254D-BB6A-95CD47414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6569" y="666127"/>
            <a:ext cx="6747447" cy="90892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sz="4200" b="1" dirty="0" smtClean="0"/>
              <a:t>Other adults your child will see everyday in Reception. </a:t>
            </a:r>
            <a:endParaRPr lang="en-US" sz="4200" b="1" dirty="0"/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046C2CCC-259C-E440-9EBC-7AB61F9E1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433" y="236569"/>
            <a:ext cx="1808528" cy="1768039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39" y="1676545"/>
            <a:ext cx="1604097" cy="2576800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693766" y="4428808"/>
            <a:ext cx="1550670" cy="438785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 Majeed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Bee’s class teacher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470" y="1676545"/>
            <a:ext cx="1676603" cy="257680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138" y="1939781"/>
            <a:ext cx="1955281" cy="2313564"/>
          </a:xfrm>
          <a:prstGeom prst="rect">
            <a:avLst/>
          </a:prstGeom>
        </p:spPr>
      </p:pic>
      <p:sp>
        <p:nvSpPr>
          <p:cNvPr id="15" name="Text Box 13"/>
          <p:cNvSpPr txBox="1"/>
          <p:nvPr/>
        </p:nvSpPr>
        <p:spPr>
          <a:xfrm>
            <a:off x="4156666" y="4429125"/>
            <a:ext cx="1426210" cy="438150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 Owens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Teaching Assistant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3"/>
          <p:cNvSpPr txBox="1"/>
          <p:nvPr/>
        </p:nvSpPr>
        <p:spPr>
          <a:xfrm>
            <a:off x="7495106" y="4399002"/>
            <a:ext cx="1426210" cy="438150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 Hughes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Teaching Assistant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303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DEFA9-736B-8043-ABD6-CD968EE09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666688" cy="1325563"/>
          </a:xfrm>
        </p:spPr>
        <p:txBody>
          <a:bodyPr/>
          <a:lstStyle/>
          <a:p>
            <a:r>
              <a:rPr lang="en-GB" dirty="0"/>
              <a:t>School starts at 8:45am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AB77C-2BBD-F148-B970-4CC82BA1E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19694" cy="4351338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This </a:t>
            </a:r>
            <a:r>
              <a:rPr lang="en-GB" dirty="0"/>
              <a:t>is the door you will go into school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There will be an adult from your new year group to help you get to the classroom.  </a:t>
            </a:r>
            <a:endParaRPr lang="en-US" dirty="0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2DD81B5D-C149-B341-BAC5-E84A6D490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433" y="236569"/>
            <a:ext cx="1808528" cy="1768039"/>
          </a:xfrm>
          <a:prstGeom prst="rect">
            <a:avLst/>
          </a:prstGeom>
        </p:spPr>
      </p:pic>
      <p:pic>
        <p:nvPicPr>
          <p:cNvPr id="1026" name="Picture 2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007" y="1120587"/>
            <a:ext cx="3121242" cy="416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582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785D1-173F-CC4B-9E93-5C57CB1C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is your classroom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07203" y="2222134"/>
            <a:ext cx="4251560" cy="3188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26056" y="2222133"/>
            <a:ext cx="4251562" cy="31886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654" y="2222134"/>
            <a:ext cx="4251563" cy="31886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9791" y="6103917"/>
            <a:ext cx="8383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Your classroom may look a little different to this in September.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21829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785D1-173F-CC4B-9E93-5C57CB1C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 will hang your coat here.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562" y="1370054"/>
            <a:ext cx="6488875" cy="4866656"/>
          </a:xfrm>
        </p:spPr>
      </p:pic>
    </p:spTree>
    <p:extLst>
      <p:ext uri="{BB962C8B-B14F-4D97-AF65-F5344CB8AC3E}">
        <p14:creationId xmlns:p14="http://schemas.microsoft.com/office/powerpoint/2010/main" val="3858098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785D1-173F-CC4B-9E93-5C57CB1C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is your carpet. 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561" y="1370054"/>
            <a:ext cx="6488875" cy="421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01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785D1-173F-CC4B-9E93-5C57CB1C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is where we eat our lunch.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806" y="1414028"/>
            <a:ext cx="3334212" cy="508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88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7AA10-814F-D047-BC9C-22BF4C7B5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Everyday we do…</a:t>
            </a:r>
            <a:br>
              <a:rPr lang="en-GB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2" y="4005010"/>
            <a:ext cx="2661906" cy="26474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6479" y="3879806"/>
            <a:ext cx="2661906" cy="27627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1746" y="1139559"/>
            <a:ext cx="2583356" cy="26984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4805" y="1181349"/>
            <a:ext cx="2669954" cy="26542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022" y="1223140"/>
            <a:ext cx="2661906" cy="265666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7178" y="3879806"/>
            <a:ext cx="2823810" cy="28456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7178" y="1203346"/>
            <a:ext cx="2852979" cy="2656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50360" y="3942408"/>
            <a:ext cx="2846127" cy="272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49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208</Words>
  <Application>Microsoft Office PowerPoint</Application>
  <PresentationFormat>Widescreen</PresentationFormat>
  <Paragraphs>36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Welcome to Reception</vt:lpstr>
      <vt:lpstr>Your new teacher is Miss Clough.</vt:lpstr>
      <vt:lpstr>PowerPoint Presentation</vt:lpstr>
      <vt:lpstr>School starts at 8:45am </vt:lpstr>
      <vt:lpstr>This is your classroom</vt:lpstr>
      <vt:lpstr>You will hang your coat here. </vt:lpstr>
      <vt:lpstr>This is your carpet. </vt:lpstr>
      <vt:lpstr>This is where we eat our lunch. </vt:lpstr>
      <vt:lpstr>Everyday we do… </vt:lpstr>
      <vt:lpstr>Here are subjects and activities we will do each week in the first term. </vt:lpstr>
      <vt:lpstr>You will go home at 3.00pm from this door.</vt:lpstr>
      <vt:lpstr>Other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x</dc:title>
  <dc:creator>Holloway, G</dc:creator>
  <cp:lastModifiedBy>Clough,L</cp:lastModifiedBy>
  <cp:revision>37</cp:revision>
  <dcterms:created xsi:type="dcterms:W3CDTF">2020-06-16T18:24:06Z</dcterms:created>
  <dcterms:modified xsi:type="dcterms:W3CDTF">2021-08-19T13:59:11Z</dcterms:modified>
</cp:coreProperties>
</file>